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157192"/>
            <a:ext cx="6400800" cy="1219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ГБОУ СОШ №3 г. о. Чапаевск </a:t>
            </a:r>
            <a:r>
              <a:rPr lang="ru-RU" dirty="0">
                <a:solidFill>
                  <a:schemeClr val="tx1"/>
                </a:solidFill>
              </a:rPr>
              <a:t>Самарской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Структурное подразделение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Квантум</a:t>
            </a:r>
            <a:r>
              <a:rPr lang="ru-RU" dirty="0" smtClean="0">
                <a:solidFill>
                  <a:schemeClr val="tx1"/>
                </a:solidFill>
              </a:rPr>
              <a:t> 3»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799729"/>
          </a:xfrm>
        </p:spPr>
        <p:txBody>
          <a:bodyPr/>
          <a:lstStyle/>
          <a:p>
            <a:r>
              <a:rPr lang="ru-RU" sz="5000" dirty="0" smtClean="0"/>
              <a:t>Итоговый мониторинг </a:t>
            </a:r>
            <a:endParaRPr lang="ru-RU" sz="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05737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Организация и проведение мероприятий мини-технопарка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7217491"/>
              </p:ext>
            </p:extLst>
          </p:nvPr>
        </p:nvGraphicFramePr>
        <p:xfrm>
          <a:off x="755576" y="1456584"/>
          <a:ext cx="72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247">
                  <a:extLst>
                    <a:ext uri="{9D8B030D-6E8A-4147-A177-3AD203B41FA5}">
                      <a16:colId xmlns:a16="http://schemas.microsoft.com/office/drawing/2014/main" xmlns="" val="2592361233"/>
                    </a:ext>
                  </a:extLst>
                </a:gridCol>
                <a:gridCol w="4250891">
                  <a:extLst>
                    <a:ext uri="{9D8B030D-6E8A-4147-A177-3AD203B41FA5}">
                      <a16:colId xmlns:a16="http://schemas.microsoft.com/office/drawing/2014/main" xmlns="" val="4087311563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="" val="1767260836"/>
                    </a:ext>
                  </a:extLst>
                </a:gridCol>
              </a:tblGrid>
              <a:tr h="497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Название</a:t>
                      </a:r>
                      <a:r>
                        <a:rPr lang="ru-RU" sz="1400" baseline="0" dirty="0" smtClean="0"/>
                        <a:t> м</a:t>
                      </a:r>
                      <a:r>
                        <a:rPr lang="ru-RU" sz="1400" dirty="0" smtClean="0"/>
                        <a:t>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Охват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05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Кванто</a:t>
                      </a:r>
                      <a:r>
                        <a:rPr lang="ru-RU" sz="1400" dirty="0" smtClean="0"/>
                        <a:t>-сувенир, посвященный 8 марта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</a:t>
                      </a:r>
                      <a:r>
                        <a:rPr lang="ru-RU" sz="1400" baseline="0" dirty="0" smtClean="0"/>
                        <a:t> к конкурсу</a:t>
                      </a:r>
                      <a:r>
                        <a:rPr lang="ru-RU" sz="1400" dirty="0" smtClean="0"/>
                        <a:t> работ выполненных 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использованием технических деталей (создание 3д модели цветы</a:t>
                      </a:r>
                      <a:r>
                        <a:rPr lang="ru-RU" sz="1400" baseline="0" dirty="0" smtClean="0"/>
                        <a:t> для мамы)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чел.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82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ru-RU" sz="1400" dirty="0" err="1" smtClean="0"/>
                        <a:t>ПрокачайМай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дистанционных мероприятий во время  майских праздников для обучающихся ГБОУ СОШ №3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 чел.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4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«Мой робот»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</a:t>
                      </a:r>
                      <a:r>
                        <a:rPr lang="ru-RU" sz="1400" baseline="0" dirty="0" smtClean="0"/>
                        <a:t> к конкурсу</a:t>
                      </a:r>
                      <a:r>
                        <a:rPr lang="ru-RU" sz="1400" dirty="0" smtClean="0"/>
                        <a:t> работ выполненных с использованием</a:t>
                      </a:r>
                      <a:r>
                        <a:rPr lang="ru-RU" sz="1400" baseline="0" dirty="0" smtClean="0"/>
                        <a:t>  конструктора </a:t>
                      </a:r>
                      <a:r>
                        <a:rPr lang="en-US" sz="1400" baseline="0" dirty="0" err="1" smtClean="0"/>
                        <a:t>lego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mindstorms</a:t>
                      </a:r>
                      <a:r>
                        <a:rPr lang="ru-RU" sz="1400" baseline="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 чел.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lh3.googleusercontent.com/vVAPUALkYM_H_mMDADTQgO1q11sj9Fys2skTgHDzaFPprWhaDjWAH8Fjv06qKlSl4HZT07IO4rEfKFStT8Sks6fTuWSfQlIRloPEy7b_N2oEtLA6K7c6--0lyJYyftbVnZsypc6YuumzvWnuNbu4no3GxjeesQp5JPfQaqYh2_IduK1R1aupjqD41xxS7e6FngEQ0uRYeHS-_7tut98PDwSQE_Qs3tA-879Os1KjbyAT-KMB5TDH6U_mvb9jfb65GbPzfOxmESdcd4copIwLqYh9SW8w0tW-BDZykNR7uaymLmdTsjSk5lovUaFR4Bcf_GWX32oX9IMz9JC_vun2Kfy1Nt0YlGHMMPu_58jAw3oZZAQDlqfwETCJl5vK6F15A5mXTurRE56Z4rvwydY0v0gKrjqVL7h47zc7FYx7xjf0E701hfPk6_YHyWn13DSms3eYZFDj8cIZbG6ji_ykpPQ_PPoko1KDtj_V2sTao--FZpjCa_CX5FvesdvvushzAWWh8sUnUjDJVaBOE9VxRt9N4cRKZTYeS2gY5pcKX-qPbdO9Mau1DAYYmHGLJw8qngH9TseEH2cxeHLA1x78LwtlLL6geXjmE63DeZMihP4BMuHBFXn1fhCQTmMV1HzSmuFMtwDlnsEM472n09TKD6tppJgDeSvryqwTWzFZ1Pf_jftcAlS9ArzMVtVEKWPwc7r7FEf-AfRztSDK0L_aWzI=w1292-h969-no?authus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367" y="10725534"/>
            <a:ext cx="237532" cy="1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01" y="3994622"/>
            <a:ext cx="2448644" cy="119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393" y="4400390"/>
            <a:ext cx="1944216" cy="10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93245"/>
            <a:ext cx="1344687" cy="179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73207"/>
            <a:ext cx="1758928" cy="23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457400"/>
            <a:ext cx="1633110" cy="21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195" y="4941168"/>
            <a:ext cx="1633110" cy="173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Проектная деятельность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РОБО-</a:t>
            </a:r>
            <a:r>
              <a:rPr lang="en-US" sz="3200" dirty="0" smtClean="0"/>
              <a:t> </a:t>
            </a:r>
            <a:r>
              <a:rPr lang="ru-RU" sz="3200" dirty="0" err="1"/>
              <a:t>квантума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70080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4-5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классов в направлении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квантум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работают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проектом «Мой уникальный робот».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над проектом: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ЭТАП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роботов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ЭТАП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Программирование роботов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ЭТАП Оформление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43649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81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332656"/>
            <a:ext cx="858964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Проектная деятельность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smtClean="0"/>
              <a:t>It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err="1"/>
              <a:t>квантума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учащихся 7-9 лет в программе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3.0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1-3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 в направлении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квантум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работают над проектом «Моя весёлая игра».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ЭТАП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редактирование алгоритма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ЭТАП Программирование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спрайта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ЭТАП Оформление проекта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8" name="Picture 2" descr="C:\Users\User\Downloads\IMG_20210524_1059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9" r="10326"/>
          <a:stretch/>
        </p:blipFill>
        <p:spPr bwMode="auto">
          <a:xfrm>
            <a:off x="5263007" y="3151152"/>
            <a:ext cx="3150250" cy="17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5" b="8456"/>
          <a:stretch/>
        </p:blipFill>
        <p:spPr bwMode="auto">
          <a:xfrm>
            <a:off x="1835696" y="4075627"/>
            <a:ext cx="3708820" cy="22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3" t="7500" r="4343" b="15234"/>
          <a:stretch/>
        </p:blipFill>
        <p:spPr bwMode="auto">
          <a:xfrm>
            <a:off x="5652120" y="4338099"/>
            <a:ext cx="3240360" cy="175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47011"/>
            <a:ext cx="4320480" cy="242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03649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>Проектная деятельность </a:t>
            </a:r>
            <a:r>
              <a:rPr lang="en-US" sz="3600" dirty="0" smtClean="0"/>
              <a:t>VR - </a:t>
            </a:r>
            <a:r>
              <a:rPr lang="ru-RU" sz="3600" dirty="0" smtClean="0"/>
              <a:t>квантума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208912" cy="2317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6-7 классов в направлении VR – квантум,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проектом 3д мультфильм для младших школьников «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дорожного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движения».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1 НАПИСАНИЕ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СЦЕНАРИЯ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2 РИСУЕМ РАСКАДРОВКУ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3 ОФОРЛЕНИЕ ПРОЕКТА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работы были продуманы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созданы персонажи для 3д анимации.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800995" cy="189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261" y="3933056"/>
            <a:ext cx="3054732" cy="218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6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9027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Участие и результат участия обучающихся в мероприятиях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2532538"/>
              </p:ext>
            </p:extLst>
          </p:nvPr>
        </p:nvGraphicFramePr>
        <p:xfrm>
          <a:off x="291393" y="1433278"/>
          <a:ext cx="6080807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</a:t>
                      </a:r>
                      <a:r>
                        <a:rPr lang="ru-RU" sz="1600" baseline="0" dirty="0" smtClean="0"/>
                        <a:t> м</a:t>
                      </a:r>
                      <a:r>
                        <a:rPr lang="ru-RU" sz="1600" dirty="0" smtClean="0"/>
                        <a:t>ероприятия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r>
                        <a:rPr lang="ru-RU" sz="1600" baseline="0" dirty="0" smtClean="0"/>
                        <a:t> участия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 </a:t>
                      </a:r>
                    </a:p>
                    <a:p>
                      <a:r>
                        <a:rPr lang="ru-RU" sz="1600" dirty="0" smtClean="0"/>
                        <a:t>человек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Областной дистанционный турнир</a:t>
                      </a:r>
                      <a:r>
                        <a:rPr lang="ru-RU" sz="1600" baseline="0" dirty="0" smtClean="0"/>
                        <a:t> по </a:t>
                      </a:r>
                      <a:r>
                        <a:rPr lang="ru-RU" sz="1600" baseline="0" dirty="0" err="1" smtClean="0"/>
                        <a:t>Роботехнике</a:t>
                      </a:r>
                      <a:r>
                        <a:rPr lang="ru-RU" sz="1600" baseline="0" dirty="0" smtClean="0"/>
                        <a:t> посвященный 60-летию первого полета человека в космос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Школьная </a:t>
                      </a:r>
                      <a:r>
                        <a:rPr lang="ru-RU" sz="1600" dirty="0" err="1" smtClean="0"/>
                        <a:t>квест</a:t>
                      </a:r>
                      <a:r>
                        <a:rPr lang="ru-RU" sz="1600" dirty="0" smtClean="0"/>
                        <a:t>-игра «Приключения компьютера»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АгроНТИ</a:t>
                      </a:r>
                      <a:r>
                        <a:rPr lang="ru-RU" sz="1600" baseline="0" dirty="0" smtClean="0"/>
                        <a:t> – 2021, </a:t>
                      </a:r>
                      <a:r>
                        <a:rPr lang="ru-RU" sz="1600" baseline="0" dirty="0" err="1" smtClean="0"/>
                        <a:t>агрокосмос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Всероссийская акция «Цифровой диктант -</a:t>
                      </a:r>
                      <a:r>
                        <a:rPr lang="ru-RU" sz="1600" baseline="0" dirty="0" smtClean="0"/>
                        <a:t> 2021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образовательный проект в сфере цифровой экономики</a:t>
                      </a:r>
                    </a:p>
                    <a:p>
                      <a:r>
                        <a:rPr lang="ru-RU" sz="1600" dirty="0" smtClean="0"/>
                        <a:t>Урок цифры «Цифровое производство»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Школьный конкурс «Мой</a:t>
                      </a:r>
                      <a:r>
                        <a:rPr lang="ru-RU" sz="1600" baseline="0" dirty="0" smtClean="0"/>
                        <a:t> робот»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F:\КВАНТОРИУМ\1282843621_gramota88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832" y="2688760"/>
            <a:ext cx="1651200" cy="23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731" y="1124744"/>
            <a:ext cx="2041063" cy="27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35" t="20036" r="28550" b="27517"/>
          <a:stretch/>
        </p:blipFill>
        <p:spPr bwMode="auto">
          <a:xfrm>
            <a:off x="7596413" y="3929524"/>
            <a:ext cx="1547587" cy="220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https://af12.mail.ru/cgi-bin/readmsg?id=16218496470901610142;0;1;1&amp;mode=attachment&amp;email=dbitzrf@mail.ru&amp;ct=image%2fjpeg&amp;cn=image0.jpe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893" y="4581128"/>
            <a:ext cx="1553467" cy="19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56247"/>
            <a:ext cx="9505056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Участие и результат участия педагогических работников мини-технопарка в мероприятиях</a:t>
            </a:r>
            <a:endParaRPr lang="ru-RU" sz="3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0931736"/>
              </p:ext>
            </p:extLst>
          </p:nvPr>
        </p:nvGraphicFramePr>
        <p:xfrm>
          <a:off x="251520" y="1499247"/>
          <a:ext cx="8784975" cy="3492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0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участия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6985"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 «Организационное</a:t>
                      </a:r>
                      <a:r>
                        <a:rPr lang="ru-RU" baseline="0" dirty="0" smtClean="0"/>
                        <a:t> и методическое сопровождение использования высокотехнологического оборудования во внеурочной деятельности и дополнительном образовании учащихся»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удостоверение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Оськина Г.О.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Вебинар</a:t>
                      </a:r>
                      <a:r>
                        <a:rPr lang="ru-RU" dirty="0" smtClean="0"/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«Презентация 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проектов»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Писарева</a:t>
                      </a:r>
                      <a:r>
                        <a:rPr lang="ru-RU" baseline="0" dirty="0" smtClean="0"/>
                        <a:t> А.И.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Чамбуткина</a:t>
                      </a:r>
                      <a:r>
                        <a:rPr lang="ru-RU" baseline="0" dirty="0" smtClean="0"/>
                        <a:t> В.В.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Оськина Г.О.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627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320480" cy="18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926" y="3873520"/>
            <a:ext cx="4333259" cy="18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633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651</TotalTime>
  <Words>360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Итоговый мониторинг </vt:lpstr>
      <vt:lpstr>Организация и проведение мероприятий мини-технопарка</vt:lpstr>
      <vt:lpstr>Проектная деятельность  РОБО- квантума</vt:lpstr>
      <vt:lpstr>Проектная деятельность It- квантума</vt:lpstr>
      <vt:lpstr>Проектная деятельность VR - квантума</vt:lpstr>
      <vt:lpstr>Участие и результат участия обучающихся в мероприятиях</vt:lpstr>
      <vt:lpstr>Участие и результат участия педагогических работников мини-технопарка в мероприятиях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Школа2</dc:creator>
  <cp:lastModifiedBy>Секретарь</cp:lastModifiedBy>
  <cp:revision>52</cp:revision>
  <dcterms:created xsi:type="dcterms:W3CDTF">2021-05-12T10:02:22Z</dcterms:created>
  <dcterms:modified xsi:type="dcterms:W3CDTF">2021-05-24T11:35:19Z</dcterms:modified>
</cp:coreProperties>
</file>