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6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FFFF99"/>
    <a:srgbClr val="6600CC"/>
    <a:srgbClr val="FF99FF"/>
    <a:srgbClr val="FFCCFF"/>
    <a:srgbClr val="003399"/>
    <a:srgbClr val="008000"/>
    <a:srgbClr val="8000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000504"/>
            <a:ext cx="4572032" cy="1857388"/>
          </a:xfr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Кутырева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Анна Игоревна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ГБОУ СОШ №3 г.о. Чапаевск Самарской области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786742" cy="2543180"/>
          </a:xfrm>
          <a:solidFill>
            <a:srgbClr val="CCCCFF"/>
          </a:solidFill>
          <a:effectLst>
            <a:softEdge rad="3175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Школьный театр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как эффективное средство развития семейного воспитательного потенциала в образовательной организации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3887463" cy="27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857752" cy="178595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Результат -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развитие творческих способностей в области изобразительного искусства, 3-D графики, фотоискусства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C:\Users\Fantom\Desktop\Y5O2qZ8olj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249">
            <a:off x="5975626" y="120412"/>
            <a:ext cx="300036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1615">
            <a:off x="6677292" y="4264970"/>
            <a:ext cx="2197736" cy="22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4261">
            <a:off x="4337662" y="1444285"/>
            <a:ext cx="1909229" cy="29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22894">
            <a:off x="4596886" y="4073111"/>
            <a:ext cx="1859329" cy="26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5"/>
            <a:ext cx="4714908" cy="464344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Костюмы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Афиши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презентации, видеоролики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Участие в очных профильных сменах «Вега» по направлениям «Фотография как искусство профессии-8,9», «3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моделирование»,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«Литературное творчество», «Филологическая антропология»</a:t>
            </a:r>
            <a:endParaRPr lang="ru-RU" sz="2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  <a:latin typeface="Georgia" pitchFamily="18" charset="0"/>
              </a:rPr>
              <a:t>Спасибо за внимание!</a:t>
            </a:r>
            <a:endParaRPr lang="ru-RU" b="1" i="1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143932" cy="2571768"/>
          </a:xfrm>
          <a:solidFill>
            <a:schemeClr val="accent3">
              <a:lumMod val="20000"/>
              <a:lumOff val="80000"/>
            </a:schemeClr>
          </a:solidFill>
          <a:effectLst>
            <a:softEdge rad="317500"/>
          </a:effectLst>
        </p:spPr>
        <p:txBody>
          <a:bodyPr lIns="0" tIns="0" rIns="0" bIns="0" anchor="ctr" anchorCtr="1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660066"/>
                </a:solidFill>
                <a:latin typeface="Georgia" pitchFamily="18" charset="0"/>
              </a:rPr>
              <a:t>Картины могут блекнуть со временем, а вот мозаика с годами сверкает всё больше и больше.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660066"/>
                </a:solidFill>
                <a:latin typeface="Georgia" pitchFamily="18" charset="0"/>
              </a:rPr>
              <a:t>                                  </a:t>
            </a:r>
            <a:r>
              <a:rPr lang="ru-RU" sz="1900" b="1" i="1" dirty="0" smtClean="0">
                <a:solidFill>
                  <a:srgbClr val="660066"/>
                </a:solidFill>
                <a:latin typeface="Georgia" pitchFamily="18" charset="0"/>
              </a:rPr>
              <a:t>Вазари, ученик Микеланджело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614734" cy="7858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Проблемы:</a:t>
            </a:r>
            <a:endParaRPr lang="ru-RU" sz="36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286280" cy="35719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Дефицит живого внутрисемейного общения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Незаинтересованность в общем досуге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Неосведомленность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об интересах друг друга</a:t>
            </a:r>
            <a:endParaRPr lang="ru-RU" sz="28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777981" cy="28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86124"/>
            <a:ext cx="4857784" cy="32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Школьный театр – </a:t>
            </a:r>
            <a:b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пространство взаимодействия</a:t>
            </a:r>
            <a:endParaRPr lang="ru-RU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58246" cy="5429288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Реализация творческого потенциала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Пространство сотрудничества ребенка и родителя, детей из одной семьи, но разного возраста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660066"/>
                </a:solidFill>
                <a:latin typeface="Georgia" pitchFamily="18" charset="0"/>
              </a:rPr>
              <a:t>Коллективная трудовая деятельность</a:t>
            </a:r>
            <a:endParaRPr lang="ru-RU" sz="24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Fantom\Desktop\9-gYHE4tWV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43646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3929089" cy="346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872410" cy="1143000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Школьный театр -</a:t>
            </a:r>
            <a:r>
              <a:rPr lang="en-US" sz="2800" b="1" i="1" dirty="0" smtClean="0">
                <a:solidFill>
                  <a:srgbClr val="800000"/>
                </a:solidFill>
                <a:latin typeface="Georgia" pitchFamily="18" charset="0"/>
              </a:rPr>
              <a:t>&gt;</a:t>
            </a:r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 Направления воспитательной работы</a:t>
            </a:r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71678"/>
            <a:ext cx="9153424" cy="43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357718" cy="108266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Используемые методики</a:t>
            </a:r>
            <a:endParaRPr lang="ru-RU" sz="3600" b="1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636"/>
            <a:ext cx="8786874" cy="1857364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660066"/>
                </a:solidFill>
                <a:latin typeface="Georgia" pitchFamily="18" charset="0"/>
              </a:rPr>
              <a:t>Для улучшения взаимодействия во время репетиций, прогонов, внеурочных занятий в нашем школьном театре применяются разнообразные упражнения, реализующие наиболее продуктивные методики театральной педагогики: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тренинг-игры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этюды, «психологические жесты», зарядки</a:t>
            </a:r>
          </a:p>
        </p:txBody>
      </p:sp>
      <p:pic>
        <p:nvPicPr>
          <p:cNvPr id="4" name="Рисунок 3" descr="C:\Users\Fantom\Desktop\uIyGAaRF7J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99FF">
                <a:alpha val="60000"/>
              </a:srgbClr>
            </a:glow>
            <a:softEdge rad="63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4071966" cy="241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99FF">
                <a:alpha val="60000"/>
              </a:srgbClr>
            </a:glow>
            <a:softEdge rad="63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86058"/>
            <a:ext cx="3929090" cy="20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99FF">
                <a:alpha val="60000"/>
              </a:srgbClr>
            </a:glow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643579"/>
            <a:ext cx="8858312" cy="1214422"/>
          </a:xfrm>
          <a:solidFill>
            <a:srgbClr val="FFCCFF"/>
          </a:solidFill>
          <a:effectLst>
            <a:softEdge rad="127000"/>
          </a:effectLst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>Школьный театр ГБОУ СОШ №3 городского округа Чапаевск </a:t>
            </a:r>
            <a:r>
              <a:rPr lang="ru-RU" b="1" i="1" u="sng" dirty="0" smtClean="0">
                <a:solidFill>
                  <a:srgbClr val="6600CC"/>
                </a:solidFill>
                <a:latin typeface="Georgia" pitchFamily="18" charset="0"/>
              </a:rPr>
              <a:t>«Мозаика» </a:t>
            </a:r>
            <a:r>
              <a:rPr lang="ru-RU" b="1" i="1" dirty="0" smtClean="0">
                <a:solidFill>
                  <a:srgbClr val="6600CC"/>
                </a:solidFill>
                <a:latin typeface="Georgia" pitchFamily="18" charset="0"/>
              </a:rPr>
              <a:t>как детское объединение был организован в начале 2022-2023 учебного года. Особенностью нашего театра является его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rgbClr val="6600CC"/>
                </a:solidFill>
                <a:latin typeface="Georgia" pitchFamily="18" charset="0"/>
              </a:rPr>
              <a:t>разновозрастной, интернациональный, поликультурный состав.</a:t>
            </a:r>
          </a:p>
          <a:p>
            <a:endParaRPr lang="ru-RU" dirty="0"/>
          </a:p>
        </p:txBody>
      </p:sp>
      <p:pic>
        <p:nvPicPr>
          <p:cNvPr id="5" name="Рисунок 4" descr="C:\Users\Fantom\Desktop\bAn1WpK9AD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5004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5143536" cy="416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143636" cy="857232"/>
          </a:xfrm>
          <a:solidFill>
            <a:srgbClr val="FFFF99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6600CC"/>
                </a:solidFill>
                <a:latin typeface="Georgia" pitchFamily="18" charset="0"/>
              </a:rPr>
              <a:t>Каждый камень в </a:t>
            </a:r>
            <a:r>
              <a:rPr lang="ru-RU" sz="2400" b="1" i="1" u="sng" dirty="0" smtClean="0">
                <a:solidFill>
                  <a:srgbClr val="6600CC"/>
                </a:solidFill>
                <a:latin typeface="Georgia" pitchFamily="18" charset="0"/>
              </a:rPr>
              <a:t>мозаике </a:t>
            </a:r>
            <a:r>
              <a:rPr lang="ru-RU" sz="2400" b="1" i="1" dirty="0" smtClean="0">
                <a:solidFill>
                  <a:srgbClr val="6600CC"/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6600CC"/>
                </a:solidFill>
                <a:latin typeface="Georgia" pitchFamily="18" charset="0"/>
              </a:rPr>
            </a:br>
            <a:r>
              <a:rPr lang="ru-RU" sz="2400" b="1" i="1" u="sng" dirty="0" smtClean="0">
                <a:solidFill>
                  <a:srgbClr val="6600CC"/>
                </a:solidFill>
                <a:latin typeface="Georgia" pitchFamily="18" charset="0"/>
              </a:rPr>
              <a:t>уникален, бесценен и незаменим</a:t>
            </a:r>
            <a:endParaRPr lang="ru-RU" sz="2400" b="1" i="1" u="sng" dirty="0">
              <a:solidFill>
                <a:srgbClr val="6600CC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00464" y="5000636"/>
            <a:ext cx="5143536" cy="714380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Давайте</a:t>
            </a:r>
            <a:r>
              <a:rPr kumimoji="0" lang="ru-RU" sz="2400" b="1" i="1" u="sng" strike="noStrike" kern="120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играть семьями</a:t>
            </a:r>
            <a:endParaRPr kumimoji="0" lang="ru-RU" sz="2400" b="1" i="1" u="sng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286412" cy="158272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66"/>
                </a:solidFill>
                <a:latin typeface="Georgia" pitchFamily="18" charset="0"/>
              </a:rPr>
              <a:t>Результативность работы театра «Мозаика»</a:t>
            </a:r>
            <a:endParaRPr lang="ru-RU" sz="32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636"/>
            <a:ext cx="8715436" cy="1643074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3399"/>
                </a:solidFill>
                <a:latin typeface="Georgia" pitchFamily="18" charset="0"/>
              </a:rPr>
              <a:t>Подготовленная школьным театром «Мозаика» театрализованная программа для конкурса агитбригад Юных инспекторов дорожного движения в сезоне 2023-2024 учебного года заняла</a:t>
            </a:r>
            <a:r>
              <a:rPr lang="ru-RU" sz="2800" b="1" i="1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  <a:r>
              <a:rPr lang="ru-RU" sz="2800" b="1" i="1" u="sng" dirty="0" smtClean="0">
                <a:solidFill>
                  <a:srgbClr val="800000"/>
                </a:solidFill>
                <a:latin typeface="Georgia" pitchFamily="18" charset="0"/>
              </a:rPr>
              <a:t>1 место на городском, окружном и региональном этапе Всероссийского конкурса ЮИД.</a:t>
            </a:r>
          </a:p>
          <a:p>
            <a:pPr algn="ctr">
              <a:buNone/>
            </a:pPr>
            <a:endParaRPr lang="ru-RU" sz="2800" b="1" i="1" dirty="0">
              <a:solidFill>
                <a:srgbClr val="660066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Fantom\Desktop\DwpkX0dcBy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336232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Users\Fantom\Desktop\T_EBlk74z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5219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643338" cy="1939916"/>
          </a:xfrm>
          <a:solidFill>
            <a:schemeClr val="accent3">
              <a:lumMod val="40000"/>
              <a:lumOff val="6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  <a:latin typeface="Georgia" pitchFamily="18" charset="0"/>
              </a:rPr>
              <a:t>Результат – практический выход и преемственность</a:t>
            </a:r>
            <a:endParaRPr lang="ru-RU" sz="2400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3643338" cy="3900502"/>
          </a:xfr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 fontScale="70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3399"/>
                </a:solidFill>
                <a:latin typeface="Georgia" pitchFamily="18" charset="0"/>
              </a:rPr>
              <a:t>Артисты школьного театра «Мозаика» регулярно взаимодействуют с детскими садами наших структурных подразделений, проводят в группах тематические </a:t>
            </a:r>
            <a:r>
              <a:rPr lang="ru-RU" b="1" i="1" dirty="0" err="1" smtClean="0">
                <a:solidFill>
                  <a:srgbClr val="003399"/>
                </a:solidFill>
                <a:latin typeface="Georgia" pitchFamily="18" charset="0"/>
              </a:rPr>
              <a:t>миниспектакли</a:t>
            </a:r>
            <a:r>
              <a:rPr lang="ru-RU" b="1" i="1" dirty="0" smtClean="0">
                <a:solidFill>
                  <a:srgbClr val="003399"/>
                </a:solidFill>
                <a:latin typeface="Georgia" pitchFamily="18" charset="0"/>
              </a:rPr>
              <a:t> для воспитанников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Fantom\Desktop\RjJjtFANLB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6"/>
            <a:ext cx="48012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857628"/>
            <a:ext cx="4857752" cy="263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Результативность</a:t>
            </a:r>
            <a:endParaRPr lang="ru-RU" sz="36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86322"/>
            <a:ext cx="9001156" cy="19288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Участники школьного театра «Мозаика» индивидуально и в группе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800000"/>
                </a:solidFill>
                <a:latin typeface="Georgia" pitchFamily="18" charset="0"/>
              </a:rPr>
              <a:t>(совместно с родителями, семьями) регулярно принимают активное участие в проведении городских и окружных концертных мероприятий Дома культуры им. В.И. Чапаева и Школы искусств «Гармония» городского округа Чапаевск; ежегодно принимают участие в областном Губернском фестивале (г. Самара).</a:t>
            </a:r>
            <a:endParaRPr lang="ru-RU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C:\Users\Fantom\Desktop\K9kZl-azDL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0333" y="1285860"/>
            <a:ext cx="4003667" cy="31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342</Words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Кутырева Анна Игоревна, ГБОУ СОШ №3 г.о. Чапаевск Самарской области</vt:lpstr>
      <vt:lpstr>Проблемы:</vt:lpstr>
      <vt:lpstr>Школьный театр –  пространство взаимодействия</vt:lpstr>
      <vt:lpstr>Школьный театр -&gt; Направления воспитательной работы</vt:lpstr>
      <vt:lpstr>Используемые методики</vt:lpstr>
      <vt:lpstr>Каждый камень в мозаике  уникален, бесценен и незаменим</vt:lpstr>
      <vt:lpstr>Результативность работы театра «Мозаика»</vt:lpstr>
      <vt:lpstr>Результат – практический выход и преемственность</vt:lpstr>
      <vt:lpstr>Результативность</vt:lpstr>
      <vt:lpstr>Результат - развитие творческих способностей в области изобразительного искусства, 3-D графики, фотоискусства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Fantom</dc:creator>
  <cp:lastModifiedBy>user</cp:lastModifiedBy>
  <cp:revision>20</cp:revision>
  <dcterms:created xsi:type="dcterms:W3CDTF">2024-03-20T17:01:32Z</dcterms:created>
  <dcterms:modified xsi:type="dcterms:W3CDTF">2025-11-27T09:46:35Z</dcterms:modified>
</cp:coreProperties>
</file>