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8A0C-8D0D-4EFC-95A2-48DF1B1E66C6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24CC-DF83-4D76-AE12-FCACA7521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5922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ДУХОВНО-НРАВСТВЕННОЕ ВОСПИТАНИЕ ГРАЖДАНИНА РОССИИ НА УРОКАХ ЛИТЕРАТУРЫ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941168"/>
            <a:ext cx="3888432" cy="1368152"/>
          </a:xfr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ЛАСТОЧКИНА Е.А., УЧИТЕЛЬ РУССКОГО ЯЗЫКА И ЛИТЕРАТУРЫ ГБОУ СОШ №3 Г.О.ЧАПАЕВСК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avatars.mds.yandex.net/i?id=83971c6baed62c86884ffeeef2e28facf2890a0a-1322684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328592" cy="38164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c7a906797d9d664ebd44d6aaefbad3f6d2bdec41-854938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3168352" cy="46805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5364" name="Picture 4" descr="https://avatars.mds.yandex.net/i?id=afaaba0c9677598595d0983d5f64e1842435525d-58792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00" y="1124744"/>
            <a:ext cx="3903544" cy="33123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355976" y="2492896"/>
            <a:ext cx="1152128" cy="1042416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afaaba0c9677598595d0983d5f64e1842435525d-587929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2488"/>
            <a:ext cx="3384376" cy="299048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3" name="Picture 2" descr="https://avatars.mds.yandex.net/i?id=c7a906797d9d664ebd44d6aaefbad3f6d2bdec41-854938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368163" cy="33072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4221088"/>
            <a:ext cx="36004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 </a:t>
            </a:r>
            <a:r>
              <a:rPr lang="ru-RU" sz="2400" b="1" dirty="0" smtClean="0"/>
              <a:t>русский советский писатель, сценарист и педагог, журналист, военный корреспондент, переводчик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149080"/>
            <a:ext cx="25922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немецкая и американская </a:t>
            </a:r>
          </a:p>
          <a:p>
            <a:pPr algn="ctr"/>
            <a:r>
              <a:rPr lang="ru-RU" sz="2400" b="1" dirty="0" smtClean="0"/>
              <a:t>актриса</a:t>
            </a:r>
            <a:endParaRPr lang="ru-RU" sz="24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79712" y="328498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92280" y="335699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i?id=ebcdd942110ed27258e518357bd2d68926a5783d-1145470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6547077" cy="3819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1728192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Фотография, на которой Марлен Дитрих стоит на коленях перед Константином Паустовским, была сделана 13 июня 1964 года во время приезда актрисы и певицы на гастроли в Советский Союз.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2915816" y="4581128"/>
            <a:ext cx="554461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Почему эта великая актриса встала на колени перед советским писателем?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s://avatars.mds.yandex.net/i?id=a52a64a609efdb0f56373ad93966634376ca8a6a-89991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24944"/>
            <a:ext cx="4427984" cy="2970231"/>
          </a:xfrm>
          <a:prstGeom prst="rect">
            <a:avLst/>
          </a:prstGeom>
          <a:noFill/>
        </p:spPr>
      </p:pic>
      <p:pic>
        <p:nvPicPr>
          <p:cNvPr id="19468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304256" cy="34563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470" name="Picture 14" descr="https://avatars.mds.yandex.net/i?id=b1e5e347852beabc57b38a367339cb64dcaceba8-1275297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860067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36712"/>
            <a:ext cx="2711625" cy="2711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55775" y="548680"/>
            <a:ext cx="3341621" cy="2376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320480" cy="306034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20484" name="Picture 4" descr="https://avatars.mds.yandex.net/i?id=c1892835d2ae41125210323133c4f24e65d58dcd-108146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725957" cy="283197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20488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4248472" cy="28803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20490" name="Picture 10" descr="https://avatars.mds.yandex.net/i?id=3e811edd31edb5edc76f3ef37d5dcb4f-4591508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3827073" cy="297599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6096000" cy="4572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732240" y="1484784"/>
            <a:ext cx="194421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вас удивило в письме?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i?id=daf73e0150825d2a818be63860555d4a_sr-587917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608512" cy="5400600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459300" cy="532859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5688632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я услышал в </a:t>
            </a:r>
            <a:r>
              <a:rPr lang="ru-RU" sz="2000" b="1" dirty="0" smtClean="0"/>
              <a:t>рассказе «Телеграмма»</a:t>
            </a:r>
          </a:p>
          <a:p>
            <a:pPr algn="ctr"/>
            <a:r>
              <a:rPr lang="ru-RU" sz="2000" b="1" dirty="0" smtClean="0"/>
              <a:t> К.Г. </a:t>
            </a:r>
            <a:r>
              <a:rPr lang="ru-RU" sz="2000" b="1" dirty="0" smtClean="0"/>
              <a:t>Паустовского?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4032448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нельзя быть таким бесчеловечным, как Настя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нужно заботиться о маме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я многого не знаю, но я никогда не поступлю так, как Настя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старые люди нуждаются в нашей поддержке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я очень люблю свою маму и боюсь её потерять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нельзя совершать такие ошибки, которые  исправить невозможно</a:t>
            </a:r>
            <a:endParaRPr lang="ru-RU" sz="2000" b="1" dirty="0"/>
          </a:p>
        </p:txBody>
      </p:sp>
      <p:pic>
        <p:nvPicPr>
          <p:cNvPr id="23554" name="Picture 2" descr="C:\Users\123\AppData\Roaming\Microsoft\Windows\Network Shortcuts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716016" cy="252028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ДУХОВНО-НРАВСТВЕННОЕ ВОСПИТАНИЕ ГРАЖДАНИНА РОССИИ НА УРОКАХ ЛИТЕРАТУРЫ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книги</dc:title>
  <dc:creator>Пользователь</dc:creator>
  <cp:lastModifiedBy>123</cp:lastModifiedBy>
  <cp:revision>14</cp:revision>
  <dcterms:created xsi:type="dcterms:W3CDTF">2018-12-07T08:19:45Z</dcterms:created>
  <dcterms:modified xsi:type="dcterms:W3CDTF">2025-11-26T15:45:57Z</dcterms:modified>
</cp:coreProperties>
</file>