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charts/chart19.xml" ContentType="application/vnd.openxmlformats-officedocument.drawingml.char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8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8" r:id="rId14"/>
    <p:sldId id="267" r:id="rId15"/>
    <p:sldId id="266" r:id="rId16"/>
    <p:sldId id="270" r:id="rId17"/>
    <p:sldId id="271" r:id="rId18"/>
    <p:sldId id="272" r:id="rId19"/>
    <p:sldId id="285" r:id="rId20"/>
    <p:sldId id="273" r:id="rId21"/>
    <p:sldId id="275" r:id="rId22"/>
    <p:sldId id="274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англ яз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обществознание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физика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химия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история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биология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информатика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география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литература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hape val="cylinder"/>
        <c:axId val="158664960"/>
        <c:axId val="158674944"/>
        <c:axId val="0"/>
      </c:bar3DChart>
      <c:catAx>
        <c:axId val="158664960"/>
        <c:scaling>
          <c:orientation val="minMax"/>
        </c:scaling>
        <c:axPos val="b"/>
        <c:tickLblPos val="nextTo"/>
        <c:crossAx val="158674944"/>
        <c:crosses val="autoZero"/>
        <c:auto val="1"/>
        <c:lblAlgn val="ctr"/>
        <c:lblOffset val="100"/>
      </c:catAx>
      <c:valAx>
        <c:axId val="158674944"/>
        <c:scaling>
          <c:orientation val="minMax"/>
        </c:scaling>
        <c:axPos val="l"/>
        <c:majorGridlines/>
        <c:numFmt formatCode="General" sourceLinked="1"/>
        <c:tickLblPos val="nextTo"/>
        <c:crossAx val="158664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726E-2"/>
          <c:y val="0.19150474670697271"/>
          <c:w val="0.59467859920287769"/>
          <c:h val="0.678155685708106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90</c:v>
                </c:pt>
                <c:pt idx="2">
                  <c:v>10</c:v>
                </c:pt>
              </c:numCache>
            </c:numRef>
          </c:val>
        </c:ser>
        <c:shape val="box"/>
        <c:axId val="168535168"/>
        <c:axId val="168536704"/>
        <c:axId val="0"/>
      </c:bar3DChart>
      <c:catAx>
        <c:axId val="168535168"/>
        <c:scaling>
          <c:orientation val="minMax"/>
        </c:scaling>
        <c:axPos val="b"/>
        <c:tickLblPos val="nextTo"/>
        <c:crossAx val="168536704"/>
        <c:crosses val="autoZero"/>
        <c:auto val="1"/>
        <c:lblAlgn val="ctr"/>
        <c:lblOffset val="100"/>
      </c:catAx>
      <c:valAx>
        <c:axId val="168536704"/>
        <c:scaling>
          <c:orientation val="minMax"/>
        </c:scaling>
        <c:axPos val="l"/>
        <c:majorGridlines/>
        <c:numFmt formatCode="General" sourceLinked="1"/>
        <c:tickLblPos val="nextTo"/>
        <c:crossAx val="168535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726E-2"/>
          <c:y val="0.19150474670697271"/>
          <c:w val="0.59467859920287769"/>
          <c:h val="0.678155685708106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</c:v>
                </c:pt>
                <c:pt idx="1">
                  <c:v>62.5</c:v>
                </c:pt>
                <c:pt idx="2">
                  <c:v>12.5</c:v>
                </c:pt>
              </c:numCache>
            </c:numRef>
          </c:val>
        </c:ser>
        <c:shape val="box"/>
        <c:axId val="168665472"/>
        <c:axId val="168667008"/>
        <c:axId val="0"/>
      </c:bar3DChart>
      <c:catAx>
        <c:axId val="168665472"/>
        <c:scaling>
          <c:orientation val="minMax"/>
        </c:scaling>
        <c:axPos val="b"/>
        <c:tickLblPos val="nextTo"/>
        <c:crossAx val="168667008"/>
        <c:crosses val="autoZero"/>
        <c:auto val="1"/>
        <c:lblAlgn val="ctr"/>
        <c:lblOffset val="100"/>
      </c:catAx>
      <c:valAx>
        <c:axId val="168667008"/>
        <c:scaling>
          <c:orientation val="minMax"/>
        </c:scaling>
        <c:axPos val="l"/>
        <c:majorGridlines/>
        <c:numFmt formatCode="General" sourceLinked="1"/>
        <c:tickLblPos val="nextTo"/>
        <c:crossAx val="1686654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739E-2"/>
          <c:y val="0.19150474670697271"/>
          <c:w val="0.59467859920287769"/>
          <c:h val="0.6781556857081070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dLbl>
              <c:idx val="0"/>
              <c:layout>
                <c:manualLayout>
                  <c:x val="4.3209876543209826E-2"/>
                  <c:y val="0.10495210733708199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 макс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33.300000000000004</c:v>
                </c:pt>
              </c:numCache>
            </c:numRef>
          </c:val>
        </c:ser>
        <c:shape val="box"/>
        <c:axId val="167570432"/>
        <c:axId val="168313600"/>
        <c:axId val="0"/>
      </c:bar3DChart>
      <c:catAx>
        <c:axId val="167570432"/>
        <c:scaling>
          <c:orientation val="minMax"/>
        </c:scaling>
        <c:axPos val="b"/>
        <c:tickLblPos val="nextTo"/>
        <c:crossAx val="168313600"/>
        <c:crosses val="autoZero"/>
        <c:auto val="1"/>
        <c:lblAlgn val="ctr"/>
        <c:lblOffset val="100"/>
      </c:catAx>
      <c:valAx>
        <c:axId val="168313600"/>
        <c:scaling>
          <c:orientation val="minMax"/>
        </c:scaling>
        <c:axPos val="l"/>
        <c:majorGridlines/>
        <c:numFmt formatCode="General" sourceLinked="1"/>
        <c:tickLblPos val="nextTo"/>
        <c:crossAx val="167570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высокие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математика</c:v>
                </c:pt>
                <c:pt idx="1">
                  <c:v>русский язык</c:v>
                </c:pt>
                <c:pt idx="2">
                  <c:v>химия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информатика</c:v>
                </c:pt>
                <c:pt idx="9">
                  <c:v>литература</c:v>
                </c:pt>
                <c:pt idx="10">
                  <c:v>английский язык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5.0999999999999996</c:v>
                </c:pt>
                <c:pt idx="1">
                  <c:v>8</c:v>
                </c:pt>
                <c:pt idx="2">
                  <c:v>7</c:v>
                </c:pt>
                <c:pt idx="3">
                  <c:v>0</c:v>
                </c:pt>
                <c:pt idx="4">
                  <c:v>11.6</c:v>
                </c:pt>
                <c:pt idx="5">
                  <c:v>3.2</c:v>
                </c:pt>
                <c:pt idx="6">
                  <c:v>6.25</c:v>
                </c:pt>
                <c:pt idx="7">
                  <c:v>0</c:v>
                </c:pt>
                <c:pt idx="8">
                  <c:v>0</c:v>
                </c:pt>
                <c:pt idx="9">
                  <c:v>100</c:v>
                </c:pt>
                <c:pt idx="10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средние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математика</c:v>
                </c:pt>
                <c:pt idx="1">
                  <c:v>русский язык</c:v>
                </c:pt>
                <c:pt idx="2">
                  <c:v>химия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информатика</c:v>
                </c:pt>
                <c:pt idx="9">
                  <c:v>литература</c:v>
                </c:pt>
                <c:pt idx="10">
                  <c:v>английский язык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79.709999999999994</c:v>
                </c:pt>
                <c:pt idx="1">
                  <c:v>90</c:v>
                </c:pt>
                <c:pt idx="2">
                  <c:v>93</c:v>
                </c:pt>
                <c:pt idx="3">
                  <c:v>100</c:v>
                </c:pt>
                <c:pt idx="4">
                  <c:v>86.1</c:v>
                </c:pt>
                <c:pt idx="5">
                  <c:v>71</c:v>
                </c:pt>
                <c:pt idx="6">
                  <c:v>82.75</c:v>
                </c:pt>
                <c:pt idx="7">
                  <c:v>100</c:v>
                </c:pt>
                <c:pt idx="8">
                  <c:v>90</c:v>
                </c:pt>
                <c:pt idx="9">
                  <c:v>0</c:v>
                </c:pt>
                <c:pt idx="10">
                  <c:v>62.5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низкие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математика</c:v>
                </c:pt>
                <c:pt idx="1">
                  <c:v>русский язык</c:v>
                </c:pt>
                <c:pt idx="2">
                  <c:v>химия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информатика</c:v>
                </c:pt>
                <c:pt idx="9">
                  <c:v>литература</c:v>
                </c:pt>
                <c:pt idx="10">
                  <c:v>английский язык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15.2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2.2999999999999998</c:v>
                </c:pt>
                <c:pt idx="5">
                  <c:v>25.8</c:v>
                </c:pt>
                <c:pt idx="6">
                  <c:v>11</c:v>
                </c:pt>
                <c:pt idx="7">
                  <c:v>0</c:v>
                </c:pt>
                <c:pt idx="8">
                  <c:v>10</c:v>
                </c:pt>
                <c:pt idx="9">
                  <c:v>0</c:v>
                </c:pt>
                <c:pt idx="10">
                  <c:v>12.5</c:v>
                </c:pt>
              </c:numCache>
            </c:numRef>
          </c:val>
        </c:ser>
        <c:axId val="168262656"/>
        <c:axId val="168276736"/>
      </c:barChart>
      <c:catAx>
        <c:axId val="168262656"/>
        <c:scaling>
          <c:orientation val="minMax"/>
        </c:scaling>
        <c:axPos val="l"/>
        <c:tickLblPos val="nextTo"/>
        <c:crossAx val="168276736"/>
        <c:crosses val="autoZero"/>
        <c:auto val="1"/>
        <c:lblAlgn val="ctr"/>
        <c:lblOffset val="100"/>
      </c:catAx>
      <c:valAx>
        <c:axId val="168276736"/>
        <c:scaling>
          <c:orientation val="minMax"/>
        </c:scaling>
        <c:axPos val="b"/>
        <c:majorGridlines/>
        <c:numFmt formatCode="General" sourceLinked="1"/>
        <c:tickLblPos val="nextTo"/>
        <c:crossAx val="168262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подтвердили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химия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информатика</c:v>
                </c:pt>
                <c:pt idx="9">
                  <c:v>литература</c:v>
                </c:pt>
                <c:pt idx="10">
                  <c:v>английский язык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76.8</c:v>
                </c:pt>
                <c:pt idx="1">
                  <c:v>81.8</c:v>
                </c:pt>
                <c:pt idx="2">
                  <c:v>71.400000000000006</c:v>
                </c:pt>
                <c:pt idx="3">
                  <c:v>70.5</c:v>
                </c:pt>
                <c:pt idx="4">
                  <c:v>69.8</c:v>
                </c:pt>
                <c:pt idx="5">
                  <c:v>58</c:v>
                </c:pt>
                <c:pt idx="6">
                  <c:v>70.3</c:v>
                </c:pt>
                <c:pt idx="7">
                  <c:v>50</c:v>
                </c:pt>
                <c:pt idx="8">
                  <c:v>40</c:v>
                </c:pt>
                <c:pt idx="9">
                  <c:v>66.7</c:v>
                </c:pt>
                <c:pt idx="10">
                  <c:v>62.5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выше  годовой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химия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информатика</c:v>
                </c:pt>
                <c:pt idx="9">
                  <c:v>литература</c:v>
                </c:pt>
                <c:pt idx="10">
                  <c:v>английский язык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18.2</c:v>
                </c:pt>
                <c:pt idx="1">
                  <c:v>1</c:v>
                </c:pt>
                <c:pt idx="2">
                  <c:v>14.3</c:v>
                </c:pt>
                <c:pt idx="3">
                  <c:v>0</c:v>
                </c:pt>
                <c:pt idx="4">
                  <c:v>18.600000000000001</c:v>
                </c:pt>
                <c:pt idx="5">
                  <c:v>19.399999999999999</c:v>
                </c:pt>
                <c:pt idx="6">
                  <c:v>9.4</c:v>
                </c:pt>
                <c:pt idx="7">
                  <c:v>0</c:v>
                </c:pt>
                <c:pt idx="8">
                  <c:v>20</c:v>
                </c:pt>
                <c:pt idx="9">
                  <c:v>33.300000000000004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годовой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русский язык</c:v>
                </c:pt>
                <c:pt idx="1">
                  <c:v>математика</c:v>
                </c:pt>
                <c:pt idx="2">
                  <c:v>химия</c:v>
                </c:pt>
                <c:pt idx="3">
                  <c:v>физика</c:v>
                </c:pt>
                <c:pt idx="4">
                  <c:v>биология</c:v>
                </c:pt>
                <c:pt idx="5">
                  <c:v>география</c:v>
                </c:pt>
                <c:pt idx="6">
                  <c:v>обществознание</c:v>
                </c:pt>
                <c:pt idx="7">
                  <c:v>история</c:v>
                </c:pt>
                <c:pt idx="8">
                  <c:v>информатика</c:v>
                </c:pt>
                <c:pt idx="9">
                  <c:v>литература</c:v>
                </c:pt>
                <c:pt idx="10">
                  <c:v>английский язык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  <c:pt idx="0">
                  <c:v>5.0999999999999996</c:v>
                </c:pt>
                <c:pt idx="1">
                  <c:v>17.2</c:v>
                </c:pt>
                <c:pt idx="2">
                  <c:v>14.3</c:v>
                </c:pt>
                <c:pt idx="3">
                  <c:v>29.4</c:v>
                </c:pt>
                <c:pt idx="4">
                  <c:v>11.6</c:v>
                </c:pt>
                <c:pt idx="5">
                  <c:v>22.6</c:v>
                </c:pt>
                <c:pt idx="6">
                  <c:v>20.3</c:v>
                </c:pt>
                <c:pt idx="7">
                  <c:v>50</c:v>
                </c:pt>
                <c:pt idx="8">
                  <c:v>40</c:v>
                </c:pt>
                <c:pt idx="9">
                  <c:v>0</c:v>
                </c:pt>
                <c:pt idx="10">
                  <c:v>37.5</c:v>
                </c:pt>
              </c:numCache>
            </c:numRef>
          </c:val>
        </c:ser>
        <c:axId val="168582528"/>
        <c:axId val="168592512"/>
      </c:barChart>
      <c:catAx>
        <c:axId val="168582528"/>
        <c:scaling>
          <c:orientation val="minMax"/>
        </c:scaling>
        <c:axPos val="l"/>
        <c:tickLblPos val="nextTo"/>
        <c:crossAx val="168592512"/>
        <c:crosses val="autoZero"/>
        <c:auto val="1"/>
        <c:lblAlgn val="ctr"/>
        <c:lblOffset val="100"/>
      </c:catAx>
      <c:valAx>
        <c:axId val="168592512"/>
        <c:scaling>
          <c:orientation val="minMax"/>
        </c:scaling>
        <c:axPos val="b"/>
        <c:majorGridlines/>
        <c:numFmt formatCode="General" sourceLinked="1"/>
        <c:tickLblPos val="nextTo"/>
        <c:crossAx val="168582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англ яз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обществознание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физика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химия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история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биология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информатика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литература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математика П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участников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hape val="cylinder"/>
        <c:axId val="169100800"/>
        <c:axId val="169102336"/>
        <c:axId val="0"/>
      </c:bar3DChart>
      <c:catAx>
        <c:axId val="169100800"/>
        <c:scaling>
          <c:orientation val="minMax"/>
        </c:scaling>
        <c:axPos val="b"/>
        <c:tickLblPos val="nextTo"/>
        <c:crossAx val="169102336"/>
        <c:crosses val="autoZero"/>
        <c:auto val="1"/>
        <c:lblAlgn val="ctr"/>
        <c:lblOffset val="100"/>
      </c:catAx>
      <c:valAx>
        <c:axId val="169102336"/>
        <c:scaling>
          <c:orientation val="minMax"/>
        </c:scaling>
        <c:axPos val="l"/>
        <c:majorGridlines/>
        <c:numFmt formatCode="General" sourceLinked="1"/>
        <c:tickLblPos val="nextTo"/>
        <c:crossAx val="169100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520924467774863E-2"/>
          <c:y val="3.1485202599814029E-2"/>
          <c:w val="0.88457312627588214"/>
          <c:h val="0.90280777951608682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балл ЕГЭ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strRef>
              <c:f>Sheet1!$B$1:$Z$1</c:f>
              <c:strCache>
                <c:ptCount val="25"/>
                <c:pt idx="0">
                  <c:v>1уч</c:v>
                </c:pt>
                <c:pt idx="1">
                  <c:v>2уч</c:v>
                </c:pt>
                <c:pt idx="2">
                  <c:v>3у</c:v>
                </c:pt>
                <c:pt idx="3">
                  <c:v>4у</c:v>
                </c:pt>
                <c:pt idx="4">
                  <c:v>5уч</c:v>
                </c:pt>
                <c:pt idx="5">
                  <c:v>6уч</c:v>
                </c:pt>
                <c:pt idx="6">
                  <c:v>7уч</c:v>
                </c:pt>
                <c:pt idx="7">
                  <c:v>8у</c:v>
                </c:pt>
                <c:pt idx="8">
                  <c:v>9у</c:v>
                </c:pt>
                <c:pt idx="9">
                  <c:v>10у</c:v>
                </c:pt>
                <c:pt idx="10">
                  <c:v>11у</c:v>
                </c:pt>
                <c:pt idx="11">
                  <c:v>12у</c:v>
                </c:pt>
                <c:pt idx="12">
                  <c:v>13у</c:v>
                </c:pt>
                <c:pt idx="13">
                  <c:v>14у</c:v>
                </c:pt>
                <c:pt idx="14">
                  <c:v>15у</c:v>
                </c:pt>
                <c:pt idx="15">
                  <c:v>16у</c:v>
                </c:pt>
                <c:pt idx="16">
                  <c:v>17у</c:v>
                </c:pt>
                <c:pt idx="17">
                  <c:v>18у</c:v>
                </c:pt>
                <c:pt idx="18">
                  <c:v>19у</c:v>
                </c:pt>
                <c:pt idx="19">
                  <c:v>20у</c:v>
                </c:pt>
                <c:pt idx="20">
                  <c:v>21у</c:v>
                </c:pt>
                <c:pt idx="21">
                  <c:v>22у</c:v>
                </c:pt>
                <c:pt idx="22">
                  <c:v>23у</c:v>
                </c:pt>
                <c:pt idx="23">
                  <c:v>24у</c:v>
                </c:pt>
                <c:pt idx="24">
                  <c:v>25у</c:v>
                </c:pt>
              </c:strCache>
            </c:strRef>
          </c:xVal>
          <c:yVal>
            <c:numRef>
              <c:f>Sheet1!$B$2:$Z$2</c:f>
              <c:numCache>
                <c:formatCode>General</c:formatCode>
                <c:ptCount val="25"/>
                <c:pt idx="0">
                  <c:v>62</c:v>
                </c:pt>
                <c:pt idx="1">
                  <c:v>82</c:v>
                </c:pt>
                <c:pt idx="2">
                  <c:v>98</c:v>
                </c:pt>
                <c:pt idx="3">
                  <c:v>71</c:v>
                </c:pt>
                <c:pt idx="4">
                  <c:v>62</c:v>
                </c:pt>
                <c:pt idx="5">
                  <c:v>89</c:v>
                </c:pt>
                <c:pt idx="6">
                  <c:v>60</c:v>
                </c:pt>
                <c:pt idx="7">
                  <c:v>54</c:v>
                </c:pt>
                <c:pt idx="8">
                  <c:v>61</c:v>
                </c:pt>
                <c:pt idx="9">
                  <c:v>50</c:v>
                </c:pt>
                <c:pt idx="10">
                  <c:v>91</c:v>
                </c:pt>
                <c:pt idx="11">
                  <c:v>64</c:v>
                </c:pt>
                <c:pt idx="12">
                  <c:v>76</c:v>
                </c:pt>
                <c:pt idx="13">
                  <c:v>82</c:v>
                </c:pt>
                <c:pt idx="14">
                  <c:v>82</c:v>
                </c:pt>
                <c:pt idx="15">
                  <c:v>57</c:v>
                </c:pt>
                <c:pt idx="16">
                  <c:v>43</c:v>
                </c:pt>
                <c:pt idx="17">
                  <c:v>59</c:v>
                </c:pt>
                <c:pt idx="18">
                  <c:v>56</c:v>
                </c:pt>
                <c:pt idx="19">
                  <c:v>94</c:v>
                </c:pt>
                <c:pt idx="20">
                  <c:v>73</c:v>
                </c:pt>
                <c:pt idx="21">
                  <c:v>71</c:v>
                </c:pt>
                <c:pt idx="22">
                  <c:v>78</c:v>
                </c:pt>
                <c:pt idx="23">
                  <c:v>89</c:v>
                </c:pt>
                <c:pt idx="24">
                  <c:v>46</c:v>
                </c:pt>
              </c:numCache>
            </c:numRef>
          </c:yVal>
        </c:ser>
        <c:axId val="168455552"/>
        <c:axId val="169161856"/>
      </c:scatterChart>
      <c:valAx>
        <c:axId val="168455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9161856"/>
        <c:crosses val="autoZero"/>
        <c:crossBetween val="midCat"/>
      </c:valAx>
      <c:valAx>
        <c:axId val="1691618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845555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5180102915951971E-2"/>
          <c:y val="0.10989010989011004"/>
          <c:w val="0.89464882861864536"/>
          <c:h val="0.79905447746700564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матем П</c:v>
                </c:pt>
              </c:strCache>
            </c:strRef>
          </c:tx>
          <c:spPr>
            <a:ln w="28382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numRef>
              <c:f>Sheet1!$B$1:$P$1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Sheet1!$B$2:$P$2</c:f>
              <c:numCache>
                <c:formatCode>General</c:formatCode>
                <c:ptCount val="15"/>
                <c:pt idx="0">
                  <c:v>76</c:v>
                </c:pt>
                <c:pt idx="1">
                  <c:v>58</c:v>
                </c:pt>
                <c:pt idx="2">
                  <c:v>58</c:v>
                </c:pt>
                <c:pt idx="3">
                  <c:v>64</c:v>
                </c:pt>
                <c:pt idx="4">
                  <c:v>74</c:v>
                </c:pt>
                <c:pt idx="5">
                  <c:v>74</c:v>
                </c:pt>
                <c:pt idx="6">
                  <c:v>76</c:v>
                </c:pt>
                <c:pt idx="7">
                  <c:v>80</c:v>
                </c:pt>
                <c:pt idx="8">
                  <c:v>68</c:v>
                </c:pt>
                <c:pt idx="9">
                  <c:v>22</c:v>
                </c:pt>
                <c:pt idx="10">
                  <c:v>52</c:v>
                </c:pt>
                <c:pt idx="11">
                  <c:v>74</c:v>
                </c:pt>
                <c:pt idx="12">
                  <c:v>76</c:v>
                </c:pt>
                <c:pt idx="13">
                  <c:v>76</c:v>
                </c:pt>
                <c:pt idx="14">
                  <c:v>78</c:v>
                </c:pt>
              </c:numCache>
            </c:numRef>
          </c:yVal>
        </c:ser>
        <c:axId val="168924288"/>
        <c:axId val="168926592"/>
      </c:scatterChart>
      <c:valAx>
        <c:axId val="168924288"/>
        <c:scaling>
          <c:orientation val="minMax"/>
        </c:scaling>
        <c:axPos val="b"/>
        <c:numFmt formatCode="General" sourceLinked="1"/>
        <c:tickLblPos val="nextTo"/>
        <c:spPr>
          <a:ln w="315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9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8926592"/>
        <c:crosses val="autoZero"/>
        <c:crossBetween val="midCat"/>
      </c:valAx>
      <c:valAx>
        <c:axId val="168926592"/>
        <c:scaling>
          <c:orientation val="minMax"/>
        </c:scaling>
        <c:axPos val="l"/>
        <c:majorGridlines>
          <c:spPr>
            <a:ln w="315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5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9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8924288"/>
        <c:crosses val="autoZero"/>
        <c:crossBetween val="midCat"/>
      </c:valAx>
      <c:spPr>
        <a:solidFill>
          <a:srgbClr val="C0C0C0"/>
        </a:solidFill>
        <a:ln w="12614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9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4406779661017002E-2"/>
          <c:y val="0.10989010989010999"/>
          <c:w val="0.90364713786123452"/>
          <c:h val="0.78221828150163797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балл ЕГЭ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strRef>
              <c:f>Sheet1!$B$1:$C$1</c:f>
              <c:strCache>
                <c:ptCount val="2"/>
                <c:pt idx="0">
                  <c:v>1уч</c:v>
                </c:pt>
                <c:pt idx="1">
                  <c:v>2уч</c:v>
                </c:pt>
              </c:strCache>
            </c:strRef>
          </c:xVal>
          <c:yVal>
            <c:numRef>
              <c:f>Sheet1!$B$2:$C$2</c:f>
              <c:numCache>
                <c:formatCode>General</c:formatCode>
                <c:ptCount val="2"/>
                <c:pt idx="0">
                  <c:v>88</c:v>
                </c:pt>
                <c:pt idx="1">
                  <c:v>98</c:v>
                </c:pt>
              </c:numCache>
            </c:numRef>
          </c:yVal>
        </c:ser>
        <c:axId val="168732544"/>
        <c:axId val="168734080"/>
      </c:scatterChart>
      <c:valAx>
        <c:axId val="1687325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8734080"/>
        <c:crosses val="autoZero"/>
        <c:crossBetween val="midCat"/>
      </c:valAx>
      <c:valAx>
        <c:axId val="1687340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873254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4237288135593316E-2"/>
          <c:y val="0.10989010989010999"/>
          <c:w val="0.91837721716051524"/>
          <c:h val="0.81469954570994052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балл ЕГЭ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strRef>
              <c:f>Sheet1!$B$1:$F$1</c:f>
              <c:strCache>
                <c:ptCount val="5"/>
                <c:pt idx="0">
                  <c:v>1уч</c:v>
                </c:pt>
                <c:pt idx="1">
                  <c:v>2уч</c:v>
                </c:pt>
                <c:pt idx="2">
                  <c:v>3уч</c:v>
                </c:pt>
                <c:pt idx="3">
                  <c:v>5уч</c:v>
                </c:pt>
                <c:pt idx="4">
                  <c:v>6уч</c:v>
                </c:pt>
              </c:strCache>
            </c:strRef>
          </c:xVal>
          <c:yVal>
            <c:numRef>
              <c:f>Sheet1!$B$2:$F$2</c:f>
              <c:numCache>
                <c:formatCode>General</c:formatCode>
                <c:ptCount val="5"/>
                <c:pt idx="0">
                  <c:v>43</c:v>
                </c:pt>
                <c:pt idx="1">
                  <c:v>57</c:v>
                </c:pt>
                <c:pt idx="2">
                  <c:v>53</c:v>
                </c:pt>
                <c:pt idx="3">
                  <c:v>61</c:v>
                </c:pt>
                <c:pt idx="4">
                  <c:v>34</c:v>
                </c:pt>
              </c:numCache>
            </c:numRef>
          </c:yVal>
        </c:ser>
        <c:axId val="169409920"/>
        <c:axId val="165741312"/>
      </c:scatterChart>
      <c:valAx>
        <c:axId val="169409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5741312"/>
        <c:crosses val="autoZero"/>
        <c:crossBetween val="midCat"/>
      </c:valAx>
      <c:valAx>
        <c:axId val="1657413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940992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614E-2"/>
          <c:y val="0.19150474670697271"/>
          <c:w val="0.59467859920287769"/>
          <c:h val="0.6781556857081060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95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79.7</c:v>
                </c:pt>
                <c:pt idx="2">
                  <c:v>15.2</c:v>
                </c:pt>
              </c:numCache>
            </c:numRef>
          </c:val>
        </c:ser>
        <c:shape val="box"/>
        <c:axId val="166726656"/>
        <c:axId val="166736640"/>
        <c:axId val="0"/>
      </c:bar3DChart>
      <c:catAx>
        <c:axId val="166726656"/>
        <c:scaling>
          <c:orientation val="minMax"/>
        </c:scaling>
        <c:axPos val="b"/>
        <c:tickLblPos val="nextTo"/>
        <c:crossAx val="166736640"/>
        <c:crosses val="autoZero"/>
        <c:auto val="1"/>
        <c:lblAlgn val="ctr"/>
        <c:lblOffset val="100"/>
      </c:catAx>
      <c:valAx>
        <c:axId val="166736640"/>
        <c:scaling>
          <c:orientation val="minMax"/>
        </c:scaling>
        <c:axPos val="l"/>
        <c:majorGridlines/>
        <c:numFmt formatCode="General" sourceLinked="1"/>
        <c:tickLblPos val="nextTo"/>
        <c:crossAx val="166726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9491525423728912E-2"/>
          <c:y val="0.10989010989010999"/>
          <c:w val="0.89209815035903972"/>
          <c:h val="0.79933706926017722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балл ЕГЭ</c:v>
                </c:pt>
              </c:strCache>
            </c:strRef>
          </c:tx>
          <c:spPr>
            <a:ln w="28562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strRef>
              <c:f>Sheet1!$B$1:$C$1</c:f>
              <c:strCache>
                <c:ptCount val="2"/>
                <c:pt idx="0">
                  <c:v>1уч</c:v>
                </c:pt>
                <c:pt idx="1">
                  <c:v>2уч</c:v>
                </c:pt>
              </c:strCache>
            </c:strRef>
          </c:xVal>
          <c:yVal>
            <c:numRef>
              <c:f>Sheet1!$B$2:$C$2</c:f>
              <c:numCache>
                <c:formatCode>General</c:formatCode>
                <c:ptCount val="2"/>
                <c:pt idx="0">
                  <c:v>80</c:v>
                </c:pt>
                <c:pt idx="1">
                  <c:v>83</c:v>
                </c:pt>
              </c:numCache>
            </c:numRef>
          </c:yVal>
        </c:ser>
        <c:axId val="165765504"/>
        <c:axId val="165767040"/>
      </c:scatterChart>
      <c:valAx>
        <c:axId val="165765504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5767040"/>
        <c:crosses val="autoZero"/>
        <c:crossBetween val="midCat"/>
      </c:valAx>
      <c:valAx>
        <c:axId val="165767040"/>
        <c:scaling>
          <c:orientation val="minMax"/>
        </c:scaling>
        <c:axPos val="l"/>
        <c:majorGridlines>
          <c:spPr>
            <a:ln w="317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5765504"/>
        <c:crosses val="autoZero"/>
        <c:crossBetween val="midCat"/>
      </c:valAx>
      <c:spPr>
        <a:solidFill>
          <a:srgbClr val="C0C0C0"/>
        </a:solidFill>
        <a:ln w="12694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4406779661017002E-2"/>
          <c:y val="0.10989010989010999"/>
          <c:w val="0.91774646999716358"/>
          <c:h val="0.82191370101788286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балл ЕГЭ</c:v>
                </c:pt>
              </c:strCache>
            </c:strRef>
          </c:tx>
          <c:spPr>
            <a:ln w="28562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strRef>
              <c:f>Sheet1!$B$1:$F$1</c:f>
              <c:strCache>
                <c:ptCount val="5"/>
                <c:pt idx="0">
                  <c:v>1уч</c:v>
                </c:pt>
                <c:pt idx="1">
                  <c:v>2уч</c:v>
                </c:pt>
                <c:pt idx="2">
                  <c:v>3уч</c:v>
                </c:pt>
                <c:pt idx="3">
                  <c:v>4уч</c:v>
                </c:pt>
                <c:pt idx="4">
                  <c:v>5уч</c:v>
                </c:pt>
              </c:strCache>
            </c:strRef>
          </c:xVal>
          <c:yVal>
            <c:numRef>
              <c:f>Sheet1!$B$2:$F$2</c:f>
              <c:numCache>
                <c:formatCode>General</c:formatCode>
                <c:ptCount val="5"/>
                <c:pt idx="0">
                  <c:v>45</c:v>
                </c:pt>
                <c:pt idx="1">
                  <c:v>71</c:v>
                </c:pt>
                <c:pt idx="2">
                  <c:v>34</c:v>
                </c:pt>
                <c:pt idx="3">
                  <c:v>36</c:v>
                </c:pt>
                <c:pt idx="4">
                  <c:v>90</c:v>
                </c:pt>
              </c:numCache>
            </c:numRef>
          </c:yVal>
        </c:ser>
        <c:axId val="165783040"/>
        <c:axId val="165784576"/>
      </c:scatterChart>
      <c:valAx>
        <c:axId val="165783040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5784576"/>
        <c:crosses val="autoZero"/>
        <c:crossBetween val="midCat"/>
      </c:valAx>
      <c:valAx>
        <c:axId val="165784576"/>
        <c:scaling>
          <c:orientation val="minMax"/>
        </c:scaling>
        <c:axPos val="l"/>
        <c:majorGridlines>
          <c:spPr>
            <a:ln w="317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5783040"/>
        <c:crosses val="autoZero"/>
        <c:crossBetween val="midCat"/>
      </c:valAx>
      <c:spPr>
        <a:solidFill>
          <a:srgbClr val="C0C0C0"/>
        </a:solidFill>
        <a:ln w="12694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4237288135593316E-2"/>
          <c:y val="0.10989010989010999"/>
          <c:w val="0.91615820018503469"/>
          <c:h val="0.8142757684939097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балл ЕГЭ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strRef>
              <c:f>Sheet1!$B$1:$H$1</c:f>
              <c:strCache>
                <c:ptCount val="7"/>
                <c:pt idx="0">
                  <c:v>1уч</c:v>
                </c:pt>
                <c:pt idx="1">
                  <c:v>2уч</c:v>
                </c:pt>
                <c:pt idx="2">
                  <c:v>3уч</c:v>
                </c:pt>
                <c:pt idx="3">
                  <c:v>5уч</c:v>
                </c:pt>
                <c:pt idx="4">
                  <c:v>6уч</c:v>
                </c:pt>
                <c:pt idx="5">
                  <c:v>7уч</c:v>
                </c:pt>
                <c:pt idx="6">
                  <c:v>8у</c:v>
                </c:pt>
              </c:strCache>
            </c:strRef>
          </c:xVal>
          <c:yVal>
            <c:numRef>
              <c:f>Sheet1!$B$2:$H$2</c:f>
              <c:numCache>
                <c:formatCode>General</c:formatCode>
                <c:ptCount val="7"/>
                <c:pt idx="0">
                  <c:v>56</c:v>
                </c:pt>
                <c:pt idx="1">
                  <c:v>62</c:v>
                </c:pt>
                <c:pt idx="2">
                  <c:v>42</c:v>
                </c:pt>
                <c:pt idx="3">
                  <c:v>38</c:v>
                </c:pt>
                <c:pt idx="4">
                  <c:v>42</c:v>
                </c:pt>
                <c:pt idx="5">
                  <c:v>62</c:v>
                </c:pt>
                <c:pt idx="6">
                  <c:v>67</c:v>
                </c:pt>
              </c:numCache>
            </c:numRef>
          </c:yVal>
        </c:ser>
        <c:axId val="165857920"/>
        <c:axId val="165859712"/>
      </c:scatterChart>
      <c:valAx>
        <c:axId val="1658579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5859712"/>
        <c:crosses val="autoZero"/>
        <c:crossBetween val="midCat"/>
      </c:valAx>
      <c:valAx>
        <c:axId val="1658597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5857920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5.823393603577335E-2"/>
          <c:y val="5.9381616685774963E-2"/>
          <c:w val="0.89255205298383522"/>
          <c:h val="0.8158906734323732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балл ЕГЭ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strRef>
              <c:f>Sheet1!$B$1:$E$1</c:f>
              <c:strCache>
                <c:ptCount val="4"/>
                <c:pt idx="0">
                  <c:v>1уч</c:v>
                </c:pt>
                <c:pt idx="1">
                  <c:v>2уч</c:v>
                </c:pt>
                <c:pt idx="2">
                  <c:v>3уч</c:v>
                </c:pt>
                <c:pt idx="3">
                  <c:v>5уч</c:v>
                </c:pt>
              </c:strCache>
            </c:strRef>
          </c:xVal>
          <c:yVal>
            <c:numRef>
              <c:f>Sheet1!$B$2:$E$2</c:f>
              <c:numCache>
                <c:formatCode>General</c:formatCode>
                <c:ptCount val="4"/>
                <c:pt idx="0">
                  <c:v>82</c:v>
                </c:pt>
                <c:pt idx="1">
                  <c:v>62</c:v>
                </c:pt>
                <c:pt idx="2">
                  <c:v>88</c:v>
                </c:pt>
                <c:pt idx="3">
                  <c:v>30</c:v>
                </c:pt>
              </c:numCache>
            </c:numRef>
          </c:yVal>
        </c:ser>
        <c:axId val="170029056"/>
        <c:axId val="170030592"/>
      </c:scatterChart>
      <c:valAx>
        <c:axId val="170029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030592"/>
        <c:crosses val="autoZero"/>
        <c:crossBetween val="midCat"/>
      </c:valAx>
      <c:valAx>
        <c:axId val="17003059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029056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4406779661017002E-2"/>
          <c:y val="5.6575584024880464E-2"/>
          <c:w val="0.90162942059988327"/>
          <c:h val="0.83819774929666857"/>
        </c:manualLayout>
      </c:layout>
      <c:scatterChart>
        <c:scatterStyle val="lineMarker"/>
        <c:ser>
          <c:idx val="0"/>
          <c:order val="0"/>
          <c:tx>
            <c:strRef>
              <c:f>Sheet1!$A$2</c:f>
              <c:strCache>
                <c:ptCount val="1"/>
                <c:pt idx="0">
                  <c:v>балл ЕГЭ</c:v>
                </c:pt>
              </c:strCache>
            </c:strRef>
          </c:tx>
          <c:spPr>
            <a:ln w="28562">
              <a:noFill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xVal>
            <c:strRef>
              <c:f>Sheet1!$B$1:$D$1</c:f>
              <c:strCache>
                <c:ptCount val="3"/>
                <c:pt idx="0">
                  <c:v>1уч</c:v>
                </c:pt>
                <c:pt idx="1">
                  <c:v>2уч</c:v>
                </c:pt>
                <c:pt idx="2">
                  <c:v>3уч</c:v>
                </c:pt>
              </c:strCache>
            </c:strRef>
          </c:xVal>
          <c:yVal>
            <c:numRef>
              <c:f>Sheet1!$B$2:$D$2</c:f>
              <c:numCache>
                <c:formatCode>General</c:formatCode>
                <c:ptCount val="3"/>
                <c:pt idx="0">
                  <c:v>68</c:v>
                </c:pt>
                <c:pt idx="1">
                  <c:v>46</c:v>
                </c:pt>
                <c:pt idx="2">
                  <c:v>87</c:v>
                </c:pt>
              </c:numCache>
            </c:numRef>
          </c:yVal>
        </c:ser>
        <c:axId val="170062976"/>
        <c:axId val="170064512"/>
      </c:scatterChart>
      <c:valAx>
        <c:axId val="170062976"/>
        <c:scaling>
          <c:orientation val="minMax"/>
        </c:scaling>
        <c:axPos val="b"/>
        <c:numFmt formatCode="General" sourceLinked="1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064512"/>
        <c:crosses val="autoZero"/>
        <c:crossBetween val="midCat"/>
      </c:valAx>
      <c:valAx>
        <c:axId val="170064512"/>
        <c:scaling>
          <c:orientation val="minMax"/>
        </c:scaling>
        <c:axPos val="l"/>
        <c:majorGridlines>
          <c:spPr>
            <a:ln w="3174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70062976"/>
        <c:crosses val="autoZero"/>
        <c:crossBetween val="midCat"/>
      </c:valAx>
      <c:spPr>
        <a:solidFill>
          <a:srgbClr val="C0C0C0"/>
        </a:solidFill>
        <a:ln w="12694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высокие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математика П</c:v>
                </c:pt>
                <c:pt idx="1">
                  <c:v>русский язык</c:v>
                </c:pt>
                <c:pt idx="2">
                  <c:v>химия</c:v>
                </c:pt>
                <c:pt idx="3">
                  <c:v>биология</c:v>
                </c:pt>
                <c:pt idx="4">
                  <c:v>обществознание</c:v>
                </c:pt>
                <c:pt idx="5">
                  <c:v>история</c:v>
                </c:pt>
                <c:pt idx="6">
                  <c:v>информатика</c:v>
                </c:pt>
                <c:pt idx="7">
                  <c:v>литература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</c:v>
                </c:pt>
                <c:pt idx="1">
                  <c:v>40</c:v>
                </c:pt>
                <c:pt idx="2">
                  <c:v>50</c:v>
                </c:pt>
                <c:pt idx="3">
                  <c:v>0</c:v>
                </c:pt>
                <c:pt idx="4">
                  <c:v>0</c:v>
                </c:pt>
                <c:pt idx="5">
                  <c:v>20</c:v>
                </c:pt>
                <c:pt idx="6">
                  <c:v>100</c:v>
                </c:pt>
                <c:pt idx="7">
                  <c:v>33.300000000000004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средние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математика П</c:v>
                </c:pt>
                <c:pt idx="1">
                  <c:v>русский язык</c:v>
                </c:pt>
                <c:pt idx="2">
                  <c:v>химия</c:v>
                </c:pt>
                <c:pt idx="3">
                  <c:v>биология</c:v>
                </c:pt>
                <c:pt idx="4">
                  <c:v>обществознание</c:v>
                </c:pt>
                <c:pt idx="5">
                  <c:v>история</c:v>
                </c:pt>
                <c:pt idx="6">
                  <c:v>информатика</c:v>
                </c:pt>
                <c:pt idx="7">
                  <c:v>литература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53.3</c:v>
                </c:pt>
                <c:pt idx="1">
                  <c:v>60</c:v>
                </c:pt>
                <c:pt idx="2">
                  <c:v>25</c:v>
                </c:pt>
                <c:pt idx="3">
                  <c:v>80</c:v>
                </c:pt>
                <c:pt idx="4">
                  <c:v>62.5</c:v>
                </c:pt>
                <c:pt idx="5">
                  <c:v>40</c:v>
                </c:pt>
                <c:pt idx="6">
                  <c:v>0</c:v>
                </c:pt>
                <c:pt idx="7">
                  <c:v>66.599999999999994</c:v>
                </c:pt>
                <c:pt idx="8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низкие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математика П</c:v>
                </c:pt>
                <c:pt idx="1">
                  <c:v>русский язык</c:v>
                </c:pt>
                <c:pt idx="2">
                  <c:v>химия</c:v>
                </c:pt>
                <c:pt idx="3">
                  <c:v>биология</c:v>
                </c:pt>
                <c:pt idx="4">
                  <c:v>обществознание</c:v>
                </c:pt>
                <c:pt idx="5">
                  <c:v>история</c:v>
                </c:pt>
                <c:pt idx="6">
                  <c:v>информатика</c:v>
                </c:pt>
                <c:pt idx="7">
                  <c:v>литература</c:v>
                </c:pt>
                <c:pt idx="8">
                  <c:v>английский язык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6.7</c:v>
                </c:pt>
                <c:pt idx="1">
                  <c:v>0</c:v>
                </c:pt>
                <c:pt idx="2">
                  <c:v>25</c:v>
                </c:pt>
                <c:pt idx="3">
                  <c:v>20</c:v>
                </c:pt>
                <c:pt idx="4">
                  <c:v>37.5</c:v>
                </c:pt>
                <c:pt idx="5">
                  <c:v>40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axId val="170275200"/>
        <c:axId val="170276736"/>
      </c:barChart>
      <c:catAx>
        <c:axId val="170275200"/>
        <c:scaling>
          <c:orientation val="minMax"/>
        </c:scaling>
        <c:axPos val="l"/>
        <c:tickLblPos val="nextTo"/>
        <c:crossAx val="170276736"/>
        <c:crosses val="autoZero"/>
        <c:auto val="1"/>
        <c:lblAlgn val="ctr"/>
        <c:lblOffset val="100"/>
      </c:catAx>
      <c:valAx>
        <c:axId val="170276736"/>
        <c:scaling>
          <c:orientation val="minMax"/>
        </c:scaling>
        <c:axPos val="b"/>
        <c:majorGridlines/>
        <c:numFmt formatCode="General" sourceLinked="1"/>
        <c:tickLblPos val="nextTo"/>
        <c:crossAx val="1702752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628E-2"/>
          <c:y val="0.19150474670697271"/>
          <c:w val="0.59467859920287769"/>
          <c:h val="0.6781556857081061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40.6</c:v>
                </c:pt>
                <c:pt idx="1">
                  <c:v>58.4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90</c:v>
                </c:pt>
                <c:pt idx="2">
                  <c:v>2</c:v>
                </c:pt>
              </c:numCache>
            </c:numRef>
          </c:val>
        </c:ser>
        <c:shape val="box"/>
        <c:axId val="167328384"/>
        <c:axId val="167342464"/>
        <c:axId val="0"/>
      </c:bar3DChart>
      <c:catAx>
        <c:axId val="167328384"/>
        <c:scaling>
          <c:orientation val="minMax"/>
        </c:scaling>
        <c:axPos val="b"/>
        <c:tickLblPos val="nextTo"/>
        <c:crossAx val="167342464"/>
        <c:crosses val="autoZero"/>
        <c:auto val="1"/>
        <c:lblAlgn val="ctr"/>
        <c:lblOffset val="100"/>
      </c:catAx>
      <c:valAx>
        <c:axId val="167342464"/>
        <c:scaling>
          <c:orientation val="minMax"/>
        </c:scaling>
        <c:axPos val="l"/>
        <c:majorGridlines/>
        <c:numFmt formatCode="General" sourceLinked="1"/>
        <c:tickLblPos val="nextTo"/>
        <c:crossAx val="167328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642E-2"/>
          <c:y val="0.19150474670697271"/>
          <c:w val="0.59467859920287769"/>
          <c:h val="0.678155685708106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43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90</c:v>
                </c:pt>
                <c:pt idx="2">
                  <c:v>0</c:v>
                </c:pt>
              </c:numCache>
            </c:numRef>
          </c:val>
        </c:ser>
        <c:shape val="box"/>
        <c:axId val="167367808"/>
        <c:axId val="167369344"/>
        <c:axId val="0"/>
      </c:bar3DChart>
      <c:catAx>
        <c:axId val="167367808"/>
        <c:scaling>
          <c:orientation val="minMax"/>
        </c:scaling>
        <c:axPos val="b"/>
        <c:tickLblPos val="nextTo"/>
        <c:crossAx val="167369344"/>
        <c:crosses val="autoZero"/>
        <c:auto val="1"/>
        <c:lblAlgn val="ctr"/>
        <c:lblOffset val="100"/>
      </c:catAx>
      <c:valAx>
        <c:axId val="167369344"/>
        <c:scaling>
          <c:orientation val="minMax"/>
        </c:scaling>
        <c:axPos val="l"/>
        <c:majorGridlines/>
        <c:numFmt formatCode="General" sourceLinked="1"/>
        <c:tickLblPos val="nextTo"/>
        <c:crossAx val="167367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67E-2"/>
          <c:y val="0.19150474670697271"/>
          <c:w val="0.59467859920287769"/>
          <c:h val="0.678155685708106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</c:ser>
        <c:shape val="box"/>
        <c:axId val="167474304"/>
        <c:axId val="167475840"/>
        <c:axId val="0"/>
      </c:bar3DChart>
      <c:catAx>
        <c:axId val="167474304"/>
        <c:scaling>
          <c:orientation val="minMax"/>
        </c:scaling>
        <c:axPos val="b"/>
        <c:tickLblPos val="nextTo"/>
        <c:crossAx val="167475840"/>
        <c:crosses val="autoZero"/>
        <c:auto val="1"/>
        <c:lblAlgn val="ctr"/>
        <c:lblOffset val="100"/>
      </c:catAx>
      <c:valAx>
        <c:axId val="167475840"/>
        <c:scaling>
          <c:orientation val="minMax"/>
        </c:scaling>
        <c:axPos val="l"/>
        <c:majorGridlines/>
        <c:numFmt formatCode="General" sourceLinked="1"/>
        <c:tickLblPos val="nextTo"/>
        <c:crossAx val="1674743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698E-2"/>
          <c:y val="0.19150474670697271"/>
          <c:w val="0.59467859920287769"/>
          <c:h val="0.6781556857081065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16.2</c:v>
                </c:pt>
                <c:pt idx="1">
                  <c:v>81.5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11.6</c:v>
                </c:pt>
                <c:pt idx="1">
                  <c:v>86.1</c:v>
                </c:pt>
                <c:pt idx="2">
                  <c:v>2.2999999999999998</c:v>
                </c:pt>
              </c:numCache>
            </c:numRef>
          </c:val>
        </c:ser>
        <c:shape val="box"/>
        <c:axId val="167600512"/>
        <c:axId val="167602048"/>
        <c:axId val="0"/>
      </c:bar3DChart>
      <c:catAx>
        <c:axId val="167600512"/>
        <c:scaling>
          <c:orientation val="minMax"/>
        </c:scaling>
        <c:axPos val="b"/>
        <c:tickLblPos val="nextTo"/>
        <c:crossAx val="167602048"/>
        <c:crosses val="autoZero"/>
        <c:auto val="1"/>
        <c:lblAlgn val="ctr"/>
        <c:lblOffset val="100"/>
      </c:catAx>
      <c:valAx>
        <c:axId val="167602048"/>
        <c:scaling>
          <c:orientation val="minMax"/>
        </c:scaling>
        <c:axPos val="l"/>
        <c:majorGridlines/>
        <c:numFmt formatCode="General" sourceLinked="1"/>
        <c:tickLblPos val="nextTo"/>
        <c:crossAx val="167600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712E-2"/>
          <c:y val="0.19150474670697271"/>
          <c:w val="0.59467859920287769"/>
          <c:h val="0.67815568570810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94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3.2</c:v>
                </c:pt>
                <c:pt idx="1">
                  <c:v>71</c:v>
                </c:pt>
                <c:pt idx="2">
                  <c:v>25.8</c:v>
                </c:pt>
              </c:numCache>
            </c:numRef>
          </c:val>
        </c:ser>
        <c:shape val="box"/>
        <c:axId val="167517568"/>
        <c:axId val="167543936"/>
        <c:axId val="0"/>
      </c:bar3DChart>
      <c:catAx>
        <c:axId val="167517568"/>
        <c:scaling>
          <c:orientation val="minMax"/>
        </c:scaling>
        <c:axPos val="b"/>
        <c:tickLblPos val="nextTo"/>
        <c:crossAx val="167543936"/>
        <c:crosses val="autoZero"/>
        <c:auto val="1"/>
        <c:lblAlgn val="ctr"/>
        <c:lblOffset val="100"/>
      </c:catAx>
      <c:valAx>
        <c:axId val="167543936"/>
        <c:scaling>
          <c:orientation val="minMax"/>
        </c:scaling>
        <c:axPos val="l"/>
        <c:majorGridlines/>
        <c:numFmt formatCode="General" sourceLinked="1"/>
        <c:tickLblPos val="nextTo"/>
        <c:crossAx val="1675175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726E-2"/>
          <c:y val="0.19150474670697271"/>
          <c:w val="0.59467859920287769"/>
          <c:h val="0.678155685708106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10.9</c:v>
                </c:pt>
                <c:pt idx="1">
                  <c:v>89.1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6.25</c:v>
                </c:pt>
                <c:pt idx="1">
                  <c:v>82.75</c:v>
                </c:pt>
                <c:pt idx="2">
                  <c:v>11</c:v>
                </c:pt>
              </c:numCache>
            </c:numRef>
          </c:val>
        </c:ser>
        <c:shape val="box"/>
        <c:axId val="167561856"/>
        <c:axId val="167567744"/>
        <c:axId val="0"/>
      </c:bar3DChart>
      <c:catAx>
        <c:axId val="167561856"/>
        <c:scaling>
          <c:orientation val="minMax"/>
        </c:scaling>
        <c:axPos val="b"/>
        <c:tickLblPos val="nextTo"/>
        <c:crossAx val="167567744"/>
        <c:crosses val="autoZero"/>
        <c:auto val="1"/>
        <c:lblAlgn val="ctr"/>
        <c:lblOffset val="100"/>
      </c:catAx>
      <c:valAx>
        <c:axId val="167567744"/>
        <c:scaling>
          <c:orientation val="minMax"/>
        </c:scaling>
        <c:axPos val="l"/>
        <c:majorGridlines/>
        <c:numFmt formatCode="General" sourceLinked="1"/>
        <c:tickLblPos val="nextTo"/>
        <c:crossAx val="167561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7840721298726726E-2"/>
          <c:y val="0.19150474670697271"/>
          <c:w val="0.59467859920287769"/>
          <c:h val="0.6781556857081069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 среднему баллу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 зонам результатов 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высокие </c:v>
                </c:pt>
                <c:pt idx="1">
                  <c:v>средние</c:v>
                </c:pt>
                <c:pt idx="2">
                  <c:v>низкие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100</c:v>
                </c:pt>
                <c:pt idx="2">
                  <c:v>0</c:v>
                </c:pt>
              </c:numCache>
            </c:numRef>
          </c:val>
        </c:ser>
        <c:shape val="box"/>
        <c:axId val="168407040"/>
        <c:axId val="168408576"/>
        <c:axId val="0"/>
      </c:bar3DChart>
      <c:catAx>
        <c:axId val="168407040"/>
        <c:scaling>
          <c:orientation val="minMax"/>
        </c:scaling>
        <c:axPos val="b"/>
        <c:tickLblPos val="nextTo"/>
        <c:crossAx val="168408576"/>
        <c:crosses val="autoZero"/>
        <c:auto val="1"/>
        <c:lblAlgn val="ctr"/>
        <c:lblOffset val="100"/>
      </c:catAx>
      <c:valAx>
        <c:axId val="168408576"/>
        <c:scaling>
          <c:orientation val="minMax"/>
        </c:scaling>
        <c:axPos val="l"/>
        <c:majorGridlines/>
        <c:numFmt formatCode="General" sourceLinked="1"/>
        <c:tickLblPos val="nextTo"/>
        <c:crossAx val="168407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6F925-3DCE-4CE7-8ED6-BB8134ECF64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BA739335-7138-41BA-AB6E-CF40CEAA9E56}">
      <dgm:prSet phldrT="[Текст]"/>
      <dgm:spPr/>
      <dgm:t>
        <a:bodyPr/>
        <a:lstStyle/>
        <a:p>
          <a:r>
            <a:rPr lang="ru-RU" dirty="0" smtClean="0"/>
            <a:t>Зона высоких результатов: </a:t>
          </a:r>
          <a:r>
            <a:rPr lang="ru-RU" dirty="0" smtClean="0">
              <a:solidFill>
                <a:srgbClr val="FF0000"/>
              </a:solidFill>
            </a:rPr>
            <a:t>ОТ </a:t>
          </a:r>
          <a:r>
            <a:rPr lang="ru-RU" dirty="0" smtClean="0"/>
            <a:t>превышения на 1-2 позиции порога баллов на «5» </a:t>
          </a:r>
          <a:r>
            <a:rPr lang="ru-RU" dirty="0" smtClean="0">
              <a:solidFill>
                <a:srgbClr val="FF0000"/>
              </a:solidFill>
            </a:rPr>
            <a:t>ДО </a:t>
          </a:r>
          <a:r>
            <a:rPr lang="ru-RU" dirty="0" smtClean="0"/>
            <a:t>набравшие максимальный балл</a:t>
          </a:r>
          <a:endParaRPr lang="ru-RU" dirty="0"/>
        </a:p>
      </dgm:t>
    </dgm:pt>
    <dgm:pt modelId="{70D16048-8462-45B6-B5E8-9B04C563757D}" type="parTrans" cxnId="{40CF28AA-E5F5-4F3C-AD07-444AA1287690}">
      <dgm:prSet/>
      <dgm:spPr/>
      <dgm:t>
        <a:bodyPr/>
        <a:lstStyle/>
        <a:p>
          <a:endParaRPr lang="ru-RU"/>
        </a:p>
      </dgm:t>
    </dgm:pt>
    <dgm:pt modelId="{2BEE9AFC-FC80-4AAD-852B-D5A6C3579234}" type="sibTrans" cxnId="{40CF28AA-E5F5-4F3C-AD07-444AA1287690}">
      <dgm:prSet/>
      <dgm:spPr/>
      <dgm:t>
        <a:bodyPr/>
        <a:lstStyle/>
        <a:p>
          <a:endParaRPr lang="ru-RU"/>
        </a:p>
      </dgm:t>
    </dgm:pt>
    <dgm:pt modelId="{A70585BA-7337-407B-B787-8995602E1FA7}">
      <dgm:prSet phldrT="[Текст]"/>
      <dgm:spPr/>
      <dgm:t>
        <a:bodyPr/>
        <a:lstStyle/>
        <a:p>
          <a:r>
            <a:rPr lang="ru-RU" dirty="0" smtClean="0"/>
            <a:t>Зона средних результатов (ГРУППА НАДЕЖДЫ) :  </a:t>
          </a:r>
          <a:r>
            <a:rPr lang="ru-RU" dirty="0" smtClean="0">
              <a:solidFill>
                <a:srgbClr val="FF0000"/>
              </a:solidFill>
            </a:rPr>
            <a:t>ОТ </a:t>
          </a:r>
          <a:r>
            <a:rPr lang="ru-RU" dirty="0" smtClean="0"/>
            <a:t>более чем на 2 балла превысившие порог «3» </a:t>
          </a:r>
          <a:r>
            <a:rPr lang="ru-RU" dirty="0" smtClean="0">
              <a:solidFill>
                <a:srgbClr val="FF0000"/>
              </a:solidFill>
            </a:rPr>
            <a:t>ДО </a:t>
          </a:r>
          <a:r>
            <a:rPr lang="ru-RU" dirty="0" smtClean="0"/>
            <a:t>превысившие порог на «5»  на 1-2 б</a:t>
          </a:r>
          <a:endParaRPr lang="ru-RU" dirty="0"/>
        </a:p>
      </dgm:t>
    </dgm:pt>
    <dgm:pt modelId="{9508ADDF-CD48-4770-89C9-33B82EBE512C}" type="parTrans" cxnId="{A87EE9B1-81F6-4073-9E82-1299C03C3444}">
      <dgm:prSet/>
      <dgm:spPr/>
      <dgm:t>
        <a:bodyPr/>
        <a:lstStyle/>
        <a:p>
          <a:endParaRPr lang="ru-RU"/>
        </a:p>
      </dgm:t>
    </dgm:pt>
    <dgm:pt modelId="{00FA551B-F1E8-4EF8-A94C-1112CFFC35DC}" type="sibTrans" cxnId="{A87EE9B1-81F6-4073-9E82-1299C03C3444}">
      <dgm:prSet/>
      <dgm:spPr/>
      <dgm:t>
        <a:bodyPr/>
        <a:lstStyle/>
        <a:p>
          <a:endParaRPr lang="ru-RU"/>
        </a:p>
      </dgm:t>
    </dgm:pt>
    <dgm:pt modelId="{EFFE4AE4-27C0-44E1-AF98-36133BBB0001}">
      <dgm:prSet phldrT="[Текст]"/>
      <dgm:spPr/>
      <dgm:t>
        <a:bodyPr/>
        <a:lstStyle/>
        <a:p>
          <a:r>
            <a:rPr lang="ru-RU" dirty="0" smtClean="0"/>
            <a:t>Зона низких результатов: </a:t>
          </a:r>
        </a:p>
        <a:p>
          <a:r>
            <a:rPr lang="ru-RU" dirty="0" smtClean="0">
              <a:solidFill>
                <a:srgbClr val="FF0000"/>
              </a:solidFill>
            </a:rPr>
            <a:t>ОТ </a:t>
          </a:r>
          <a:r>
            <a:rPr lang="ru-RU" dirty="0" smtClean="0"/>
            <a:t>ниже порога  </a:t>
          </a:r>
          <a:r>
            <a:rPr lang="ru-RU" dirty="0" smtClean="0">
              <a:solidFill>
                <a:srgbClr val="FF0000"/>
              </a:solidFill>
            </a:rPr>
            <a:t>ДО</a:t>
          </a:r>
          <a:r>
            <a:rPr lang="ru-RU" dirty="0" smtClean="0"/>
            <a:t> выше на 1-2 б</a:t>
          </a:r>
          <a:endParaRPr lang="ru-RU" dirty="0"/>
        </a:p>
      </dgm:t>
    </dgm:pt>
    <dgm:pt modelId="{6945F354-98A7-4654-A664-E365A18BEBD2}" type="parTrans" cxnId="{777B60BD-D665-494B-88E3-F3A8F02323A7}">
      <dgm:prSet/>
      <dgm:spPr/>
      <dgm:t>
        <a:bodyPr/>
        <a:lstStyle/>
        <a:p>
          <a:endParaRPr lang="ru-RU"/>
        </a:p>
      </dgm:t>
    </dgm:pt>
    <dgm:pt modelId="{21523C36-1F15-48CA-9C20-461A38B40BFA}" type="sibTrans" cxnId="{777B60BD-D665-494B-88E3-F3A8F02323A7}">
      <dgm:prSet/>
      <dgm:spPr/>
      <dgm:t>
        <a:bodyPr/>
        <a:lstStyle/>
        <a:p>
          <a:endParaRPr lang="ru-RU"/>
        </a:p>
      </dgm:t>
    </dgm:pt>
    <dgm:pt modelId="{31095EC3-DEF9-48FF-B724-98D601020451}" type="pres">
      <dgm:prSet presAssocID="{BC56F925-3DCE-4CE7-8ED6-BB8134ECF643}" presName="linearFlow" presStyleCnt="0">
        <dgm:presLayoutVars>
          <dgm:dir/>
          <dgm:resizeHandles val="exact"/>
        </dgm:presLayoutVars>
      </dgm:prSet>
      <dgm:spPr/>
    </dgm:pt>
    <dgm:pt modelId="{7F1B2FA9-4DD4-47AB-9E5C-61A70E0AB0DD}" type="pres">
      <dgm:prSet presAssocID="{BA739335-7138-41BA-AB6E-CF40CEAA9E56}" presName="composite" presStyleCnt="0"/>
      <dgm:spPr/>
    </dgm:pt>
    <dgm:pt modelId="{69DA76DD-7767-495D-8F60-7BAE4359C8C8}" type="pres">
      <dgm:prSet presAssocID="{BA739335-7138-41BA-AB6E-CF40CEAA9E56}" presName="imgShp" presStyleLbl="fgImgPlace1" presStyleIdx="0" presStyleCnt="3" custLinFactNeighborX="-54002" custLinFactNeighborY="-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8D87970-56FC-468E-8665-919C74F9D62F}" type="pres">
      <dgm:prSet presAssocID="{BA739335-7138-41BA-AB6E-CF40CEAA9E56}" presName="txShp" presStyleLbl="node1" presStyleIdx="0" presStyleCnt="3" custScaleX="126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3231C-7E43-4DC4-B001-F72DF48799C1}" type="pres">
      <dgm:prSet presAssocID="{2BEE9AFC-FC80-4AAD-852B-D5A6C3579234}" presName="spacing" presStyleCnt="0"/>
      <dgm:spPr/>
    </dgm:pt>
    <dgm:pt modelId="{50717D9D-8F5D-4EFD-82BD-6EB5262CED4E}" type="pres">
      <dgm:prSet presAssocID="{A70585BA-7337-407B-B787-8995602E1FA7}" presName="composite" presStyleCnt="0"/>
      <dgm:spPr/>
    </dgm:pt>
    <dgm:pt modelId="{B98C0ABE-0757-41A5-BBA7-BC6E04467DFD}" type="pres">
      <dgm:prSet presAssocID="{A70585BA-7337-407B-B787-8995602E1FA7}" presName="imgShp" presStyleLbl="fgImgPlace1" presStyleIdx="1" presStyleCnt="3" custLinFactNeighborX="-48990" custLinFactNeighborY="923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BCAA5DB-59CB-4372-8824-FEDE3403701B}" type="pres">
      <dgm:prSet presAssocID="{A70585BA-7337-407B-B787-8995602E1FA7}" presName="txShp" presStyleLbl="node1" presStyleIdx="1" presStyleCnt="3" custScaleX="117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54B4A-955F-4CC7-9835-EF47713ADCD9}" type="pres">
      <dgm:prSet presAssocID="{00FA551B-F1E8-4EF8-A94C-1112CFFC35DC}" presName="spacing" presStyleCnt="0"/>
      <dgm:spPr/>
    </dgm:pt>
    <dgm:pt modelId="{23D16996-2989-4C45-9B14-DEC7E30A3657}" type="pres">
      <dgm:prSet presAssocID="{EFFE4AE4-27C0-44E1-AF98-36133BBB0001}" presName="composite" presStyleCnt="0"/>
      <dgm:spPr/>
    </dgm:pt>
    <dgm:pt modelId="{11352A14-47A9-4DE5-B9A3-D4B6B3A4C2BA}" type="pres">
      <dgm:prSet presAssocID="{EFFE4AE4-27C0-44E1-AF98-36133BBB0001}" presName="imgShp" presStyleLbl="fgImgPlace1" presStyleIdx="2" presStyleCnt="3" custLinFactNeighborX="-54002" custLinFactNeighborY="-6749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CD30EEC-04E1-4AC0-AE66-FED009EF7477}" type="pres">
      <dgm:prSet presAssocID="{EFFE4AE4-27C0-44E1-AF98-36133BBB0001}" presName="txShp" presStyleLbl="node1" presStyleIdx="2" presStyleCnt="3" custScaleX="119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72DC69-6AFC-4E10-8CC8-B38FBC8B0D28}" type="presOf" srcId="{EFFE4AE4-27C0-44E1-AF98-36133BBB0001}" destId="{0CD30EEC-04E1-4AC0-AE66-FED009EF7477}" srcOrd="0" destOrd="0" presId="urn:microsoft.com/office/officeart/2005/8/layout/vList3"/>
    <dgm:cxn modelId="{B573C1DF-0FA9-42DE-9BC9-A28684B7E163}" type="presOf" srcId="{A70585BA-7337-407B-B787-8995602E1FA7}" destId="{FBCAA5DB-59CB-4372-8824-FEDE3403701B}" srcOrd="0" destOrd="0" presId="urn:microsoft.com/office/officeart/2005/8/layout/vList3"/>
    <dgm:cxn modelId="{777B60BD-D665-494B-88E3-F3A8F02323A7}" srcId="{BC56F925-3DCE-4CE7-8ED6-BB8134ECF643}" destId="{EFFE4AE4-27C0-44E1-AF98-36133BBB0001}" srcOrd="2" destOrd="0" parTransId="{6945F354-98A7-4654-A664-E365A18BEBD2}" sibTransId="{21523C36-1F15-48CA-9C20-461A38B40BFA}"/>
    <dgm:cxn modelId="{2AAD6213-5DEE-4896-8FEB-E04109BFFF95}" type="presOf" srcId="{BA739335-7138-41BA-AB6E-CF40CEAA9E56}" destId="{18D87970-56FC-468E-8665-919C74F9D62F}" srcOrd="0" destOrd="0" presId="urn:microsoft.com/office/officeart/2005/8/layout/vList3"/>
    <dgm:cxn modelId="{A87EE9B1-81F6-4073-9E82-1299C03C3444}" srcId="{BC56F925-3DCE-4CE7-8ED6-BB8134ECF643}" destId="{A70585BA-7337-407B-B787-8995602E1FA7}" srcOrd="1" destOrd="0" parTransId="{9508ADDF-CD48-4770-89C9-33B82EBE512C}" sibTransId="{00FA551B-F1E8-4EF8-A94C-1112CFFC35DC}"/>
    <dgm:cxn modelId="{40CF28AA-E5F5-4F3C-AD07-444AA1287690}" srcId="{BC56F925-3DCE-4CE7-8ED6-BB8134ECF643}" destId="{BA739335-7138-41BA-AB6E-CF40CEAA9E56}" srcOrd="0" destOrd="0" parTransId="{70D16048-8462-45B6-B5E8-9B04C563757D}" sibTransId="{2BEE9AFC-FC80-4AAD-852B-D5A6C3579234}"/>
    <dgm:cxn modelId="{2B566696-167F-4017-9FC3-4A15E845F519}" type="presOf" srcId="{BC56F925-3DCE-4CE7-8ED6-BB8134ECF643}" destId="{31095EC3-DEF9-48FF-B724-98D601020451}" srcOrd="0" destOrd="0" presId="urn:microsoft.com/office/officeart/2005/8/layout/vList3"/>
    <dgm:cxn modelId="{30B78E42-3EAC-4659-A9A0-C6F5801EA0AF}" type="presParOf" srcId="{31095EC3-DEF9-48FF-B724-98D601020451}" destId="{7F1B2FA9-4DD4-47AB-9E5C-61A70E0AB0DD}" srcOrd="0" destOrd="0" presId="urn:microsoft.com/office/officeart/2005/8/layout/vList3"/>
    <dgm:cxn modelId="{05D6F3C4-5951-485A-8738-62947D30AF5A}" type="presParOf" srcId="{7F1B2FA9-4DD4-47AB-9E5C-61A70E0AB0DD}" destId="{69DA76DD-7767-495D-8F60-7BAE4359C8C8}" srcOrd="0" destOrd="0" presId="urn:microsoft.com/office/officeart/2005/8/layout/vList3"/>
    <dgm:cxn modelId="{710F0863-5A73-4EFB-8A24-73327FE08BDC}" type="presParOf" srcId="{7F1B2FA9-4DD4-47AB-9E5C-61A70E0AB0DD}" destId="{18D87970-56FC-468E-8665-919C74F9D62F}" srcOrd="1" destOrd="0" presId="urn:microsoft.com/office/officeart/2005/8/layout/vList3"/>
    <dgm:cxn modelId="{F7CADBB3-C615-48DA-9B74-566E993AFB92}" type="presParOf" srcId="{31095EC3-DEF9-48FF-B724-98D601020451}" destId="{C183231C-7E43-4DC4-B001-F72DF48799C1}" srcOrd="1" destOrd="0" presId="urn:microsoft.com/office/officeart/2005/8/layout/vList3"/>
    <dgm:cxn modelId="{2273D01A-D99D-42AB-BA93-9E1CC8E4501D}" type="presParOf" srcId="{31095EC3-DEF9-48FF-B724-98D601020451}" destId="{50717D9D-8F5D-4EFD-82BD-6EB5262CED4E}" srcOrd="2" destOrd="0" presId="urn:microsoft.com/office/officeart/2005/8/layout/vList3"/>
    <dgm:cxn modelId="{1469761C-97A2-49B8-AEAE-6FEF80F26AF8}" type="presParOf" srcId="{50717D9D-8F5D-4EFD-82BD-6EB5262CED4E}" destId="{B98C0ABE-0757-41A5-BBA7-BC6E04467DFD}" srcOrd="0" destOrd="0" presId="urn:microsoft.com/office/officeart/2005/8/layout/vList3"/>
    <dgm:cxn modelId="{08CB7779-0275-475A-BA95-69F5183E00B4}" type="presParOf" srcId="{50717D9D-8F5D-4EFD-82BD-6EB5262CED4E}" destId="{FBCAA5DB-59CB-4372-8824-FEDE3403701B}" srcOrd="1" destOrd="0" presId="urn:microsoft.com/office/officeart/2005/8/layout/vList3"/>
    <dgm:cxn modelId="{E49E3FD5-A11D-4766-8848-F2E90B4B8857}" type="presParOf" srcId="{31095EC3-DEF9-48FF-B724-98D601020451}" destId="{F3C54B4A-955F-4CC7-9835-EF47713ADCD9}" srcOrd="3" destOrd="0" presId="urn:microsoft.com/office/officeart/2005/8/layout/vList3"/>
    <dgm:cxn modelId="{AB43DDCE-9A43-4EFC-B678-554D89677B36}" type="presParOf" srcId="{31095EC3-DEF9-48FF-B724-98D601020451}" destId="{23D16996-2989-4C45-9B14-DEC7E30A3657}" srcOrd="4" destOrd="0" presId="urn:microsoft.com/office/officeart/2005/8/layout/vList3"/>
    <dgm:cxn modelId="{7F0D3F3E-A5FB-4E06-B602-08B6F484F10A}" type="presParOf" srcId="{23D16996-2989-4C45-9B14-DEC7E30A3657}" destId="{11352A14-47A9-4DE5-B9A3-D4B6B3A4C2BA}" srcOrd="0" destOrd="0" presId="urn:microsoft.com/office/officeart/2005/8/layout/vList3"/>
    <dgm:cxn modelId="{1B53CF16-96D8-4878-A313-6F07B45B88B1}" type="presParOf" srcId="{23D16996-2989-4C45-9B14-DEC7E30A3657}" destId="{0CD30EEC-04E1-4AC0-AE66-FED009EF7477}" srcOrd="1" destOrd="0" presId="urn:microsoft.com/office/officeart/2005/8/layout/v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72A1F-73A2-4725-9787-2E30EBA71170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0F6306-FB44-4C63-9FF7-3FBEC2B131D8}">
      <dgm:prSet phldrT="[Текст]"/>
      <dgm:spPr/>
      <dgm:t>
        <a:bodyPr/>
        <a:lstStyle/>
        <a:p>
          <a:r>
            <a:rPr lang="ru-RU" dirty="0" smtClean="0"/>
            <a:t>ЗВР</a:t>
          </a:r>
          <a:endParaRPr lang="ru-RU" dirty="0"/>
        </a:p>
      </dgm:t>
    </dgm:pt>
    <dgm:pt modelId="{2B98817C-4365-432B-BFA0-3D9C379DF0B6}" type="parTrans" cxnId="{A1264C21-E506-4B28-A514-6BADBFD6EE6F}">
      <dgm:prSet/>
      <dgm:spPr/>
      <dgm:t>
        <a:bodyPr/>
        <a:lstStyle/>
        <a:p>
          <a:endParaRPr lang="ru-RU"/>
        </a:p>
      </dgm:t>
    </dgm:pt>
    <dgm:pt modelId="{C83E572E-321E-4201-B45C-91AE06F30A25}" type="sibTrans" cxnId="{A1264C21-E506-4B28-A514-6BADBFD6EE6F}">
      <dgm:prSet/>
      <dgm:spPr/>
      <dgm:t>
        <a:bodyPr/>
        <a:lstStyle/>
        <a:p>
          <a:endParaRPr lang="ru-RU"/>
        </a:p>
      </dgm:t>
    </dgm:pt>
    <dgm:pt modelId="{99115C3E-2942-48D4-B25B-4C16AA6E03BE}">
      <dgm:prSet phldrT="[Текст]"/>
      <dgm:spPr/>
      <dgm:t>
        <a:bodyPr/>
        <a:lstStyle/>
        <a:p>
          <a:r>
            <a:rPr lang="ru-RU" dirty="0" smtClean="0"/>
            <a:t>Выявление личных проблемных зон</a:t>
          </a:r>
          <a:endParaRPr lang="ru-RU" dirty="0"/>
        </a:p>
      </dgm:t>
    </dgm:pt>
    <dgm:pt modelId="{6D4CD7A8-1107-4C39-A72B-18583D7FA76E}" type="parTrans" cxnId="{7CE83E31-1BFA-4D01-996C-A214F18A9232}">
      <dgm:prSet/>
      <dgm:spPr/>
      <dgm:t>
        <a:bodyPr/>
        <a:lstStyle/>
        <a:p>
          <a:endParaRPr lang="ru-RU"/>
        </a:p>
      </dgm:t>
    </dgm:pt>
    <dgm:pt modelId="{2CE046B9-C3AF-4B34-938C-489CCDC56D67}" type="sibTrans" cxnId="{7CE83E31-1BFA-4D01-996C-A214F18A9232}">
      <dgm:prSet/>
      <dgm:spPr/>
      <dgm:t>
        <a:bodyPr/>
        <a:lstStyle/>
        <a:p>
          <a:endParaRPr lang="ru-RU"/>
        </a:p>
      </dgm:t>
    </dgm:pt>
    <dgm:pt modelId="{3D081C97-18E8-43C9-9207-A749A64CE6DE}">
      <dgm:prSet phldrT="[Текст]"/>
      <dgm:spPr/>
      <dgm:t>
        <a:bodyPr/>
        <a:lstStyle/>
        <a:p>
          <a:r>
            <a:rPr lang="ru-RU" dirty="0" smtClean="0"/>
            <a:t>Инд точечная работа по их преодолению</a:t>
          </a:r>
          <a:endParaRPr lang="ru-RU" dirty="0"/>
        </a:p>
      </dgm:t>
    </dgm:pt>
    <dgm:pt modelId="{C1A1CDDE-9808-4E14-9B01-A23F21BE6309}" type="parTrans" cxnId="{A1BD8043-2271-4A0C-8AE4-3CFF11E9BF4E}">
      <dgm:prSet/>
      <dgm:spPr/>
      <dgm:t>
        <a:bodyPr/>
        <a:lstStyle/>
        <a:p>
          <a:endParaRPr lang="ru-RU"/>
        </a:p>
      </dgm:t>
    </dgm:pt>
    <dgm:pt modelId="{252F32B1-558D-4FFE-BB09-4E011936B373}" type="sibTrans" cxnId="{A1BD8043-2271-4A0C-8AE4-3CFF11E9BF4E}">
      <dgm:prSet/>
      <dgm:spPr/>
      <dgm:t>
        <a:bodyPr/>
        <a:lstStyle/>
        <a:p>
          <a:endParaRPr lang="ru-RU"/>
        </a:p>
      </dgm:t>
    </dgm:pt>
    <dgm:pt modelId="{8A9AAF56-8C0D-47CC-BEE4-63F131FFA47B}">
      <dgm:prSet phldrT="[Текст]"/>
      <dgm:spPr/>
      <dgm:t>
        <a:bodyPr/>
        <a:lstStyle/>
        <a:p>
          <a:r>
            <a:rPr lang="ru-RU" dirty="0" smtClean="0"/>
            <a:t>ЗСР</a:t>
          </a:r>
          <a:endParaRPr lang="ru-RU" dirty="0"/>
        </a:p>
      </dgm:t>
    </dgm:pt>
    <dgm:pt modelId="{1BCB298D-97F5-4623-88E2-6A912AEEC1FD}" type="parTrans" cxnId="{12A773B6-28FC-4D2C-AA37-DB473A992FC7}">
      <dgm:prSet/>
      <dgm:spPr/>
      <dgm:t>
        <a:bodyPr/>
        <a:lstStyle/>
        <a:p>
          <a:endParaRPr lang="ru-RU"/>
        </a:p>
      </dgm:t>
    </dgm:pt>
    <dgm:pt modelId="{F9D93CE2-C4BF-4B6D-BF0C-04E2F41F7CFB}" type="sibTrans" cxnId="{12A773B6-28FC-4D2C-AA37-DB473A992FC7}">
      <dgm:prSet/>
      <dgm:spPr/>
      <dgm:t>
        <a:bodyPr/>
        <a:lstStyle/>
        <a:p>
          <a:endParaRPr lang="ru-RU"/>
        </a:p>
      </dgm:t>
    </dgm:pt>
    <dgm:pt modelId="{47260334-35FE-4C17-BE99-5AB27BC9C05D}">
      <dgm:prSet phldrT="[Текст]"/>
      <dgm:spPr/>
      <dgm:t>
        <a:bodyPr/>
        <a:lstStyle/>
        <a:p>
          <a:r>
            <a:rPr lang="ru-RU" dirty="0" smtClean="0"/>
            <a:t>Выявление личных проблемных зон</a:t>
          </a:r>
          <a:endParaRPr lang="ru-RU" dirty="0"/>
        </a:p>
      </dgm:t>
    </dgm:pt>
    <dgm:pt modelId="{7B4D39AC-7F14-416B-A082-5C34C8CC4ACA}" type="parTrans" cxnId="{252B4C90-397F-4EB2-B7B4-CD7785F2CEAE}">
      <dgm:prSet/>
      <dgm:spPr/>
      <dgm:t>
        <a:bodyPr/>
        <a:lstStyle/>
        <a:p>
          <a:endParaRPr lang="ru-RU"/>
        </a:p>
      </dgm:t>
    </dgm:pt>
    <dgm:pt modelId="{0E218749-19FC-4691-95AD-F23EBB793F0C}" type="sibTrans" cxnId="{252B4C90-397F-4EB2-B7B4-CD7785F2CEAE}">
      <dgm:prSet/>
      <dgm:spPr/>
      <dgm:t>
        <a:bodyPr/>
        <a:lstStyle/>
        <a:p>
          <a:endParaRPr lang="ru-RU"/>
        </a:p>
      </dgm:t>
    </dgm:pt>
    <dgm:pt modelId="{48439EF4-FA4C-4541-B5E4-932BF9B4D481}">
      <dgm:prSet phldrT="[Текст]"/>
      <dgm:spPr/>
      <dgm:t>
        <a:bodyPr/>
        <a:lstStyle/>
        <a:p>
          <a:r>
            <a:rPr lang="ru-RU" dirty="0" smtClean="0"/>
            <a:t>Инд точечная работа по их преодолению</a:t>
          </a:r>
          <a:endParaRPr lang="ru-RU" dirty="0"/>
        </a:p>
      </dgm:t>
    </dgm:pt>
    <dgm:pt modelId="{00EDC47D-89F1-460F-9CAA-94241A71F5F5}" type="parTrans" cxnId="{D1FE940E-1089-4253-BA41-714AE664FFE3}">
      <dgm:prSet/>
      <dgm:spPr/>
      <dgm:t>
        <a:bodyPr/>
        <a:lstStyle/>
        <a:p>
          <a:endParaRPr lang="ru-RU"/>
        </a:p>
      </dgm:t>
    </dgm:pt>
    <dgm:pt modelId="{F4E6425F-C421-4D18-ADFB-D825E5188322}" type="sibTrans" cxnId="{D1FE940E-1089-4253-BA41-714AE664FFE3}">
      <dgm:prSet/>
      <dgm:spPr/>
      <dgm:t>
        <a:bodyPr/>
        <a:lstStyle/>
        <a:p>
          <a:endParaRPr lang="ru-RU"/>
        </a:p>
      </dgm:t>
    </dgm:pt>
    <dgm:pt modelId="{42F7B2C1-436B-4995-9CF2-C5D8F5CF20A9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ЗНР</a:t>
          </a:r>
          <a:endParaRPr lang="ru-RU" dirty="0"/>
        </a:p>
      </dgm:t>
    </dgm:pt>
    <dgm:pt modelId="{1D1FF8BA-D782-40F4-ABA9-25CD89F31483}" type="parTrans" cxnId="{14DA044E-834C-4DB2-9614-C85E0AA24891}">
      <dgm:prSet/>
      <dgm:spPr/>
      <dgm:t>
        <a:bodyPr/>
        <a:lstStyle/>
        <a:p>
          <a:endParaRPr lang="ru-RU"/>
        </a:p>
      </dgm:t>
    </dgm:pt>
    <dgm:pt modelId="{FBDB3E58-3CE0-46B4-ABC3-2C860C576B46}" type="sibTrans" cxnId="{14DA044E-834C-4DB2-9614-C85E0AA24891}">
      <dgm:prSet/>
      <dgm:spPr/>
      <dgm:t>
        <a:bodyPr/>
        <a:lstStyle/>
        <a:p>
          <a:endParaRPr lang="ru-RU"/>
        </a:p>
      </dgm:t>
    </dgm:pt>
    <dgm:pt modelId="{74D8BDE9-100F-446D-8A33-F8D0BFAB1D7E}">
      <dgm:prSet phldrT="[Текст]"/>
      <dgm:spPr/>
      <dgm:t>
        <a:bodyPr/>
        <a:lstStyle/>
        <a:p>
          <a:r>
            <a:rPr lang="ru-RU" dirty="0" smtClean="0"/>
            <a:t>Выявление личных проблемных зон</a:t>
          </a:r>
          <a:endParaRPr lang="ru-RU" dirty="0"/>
        </a:p>
      </dgm:t>
    </dgm:pt>
    <dgm:pt modelId="{5D9F48C5-96CE-4320-A62B-93AB21C14C1C}" type="parTrans" cxnId="{9C5DE4F0-FDF0-49E7-93A3-E29D54452149}">
      <dgm:prSet/>
      <dgm:spPr/>
      <dgm:t>
        <a:bodyPr/>
        <a:lstStyle/>
        <a:p>
          <a:endParaRPr lang="ru-RU"/>
        </a:p>
      </dgm:t>
    </dgm:pt>
    <dgm:pt modelId="{DCF6E5B5-0FF4-4B49-956E-3B6B019999C7}" type="sibTrans" cxnId="{9C5DE4F0-FDF0-49E7-93A3-E29D54452149}">
      <dgm:prSet/>
      <dgm:spPr/>
      <dgm:t>
        <a:bodyPr/>
        <a:lstStyle/>
        <a:p>
          <a:endParaRPr lang="ru-RU"/>
        </a:p>
      </dgm:t>
    </dgm:pt>
    <dgm:pt modelId="{AB0A77FB-D21C-4F54-8C72-2A1C1BD1A7E6}">
      <dgm:prSet phldrT="[Текст]"/>
      <dgm:spPr/>
      <dgm:t>
        <a:bodyPr/>
        <a:lstStyle/>
        <a:p>
          <a:r>
            <a:rPr lang="ru-RU" dirty="0" smtClean="0"/>
            <a:t>Инд точечная работа по их преодолению</a:t>
          </a:r>
          <a:endParaRPr lang="ru-RU" dirty="0"/>
        </a:p>
      </dgm:t>
    </dgm:pt>
    <dgm:pt modelId="{C9DF3DAF-ADB2-4B48-80A5-8B949C9E9D09}" type="parTrans" cxnId="{89120A7C-AD7C-435E-AF7C-36183A20656C}">
      <dgm:prSet/>
      <dgm:spPr/>
      <dgm:t>
        <a:bodyPr/>
        <a:lstStyle/>
        <a:p>
          <a:endParaRPr lang="ru-RU"/>
        </a:p>
      </dgm:t>
    </dgm:pt>
    <dgm:pt modelId="{87B9FC41-1C54-44C6-82F9-89ACCA0A1A5F}" type="sibTrans" cxnId="{89120A7C-AD7C-435E-AF7C-36183A20656C}">
      <dgm:prSet/>
      <dgm:spPr/>
      <dgm:t>
        <a:bodyPr/>
        <a:lstStyle/>
        <a:p>
          <a:endParaRPr lang="ru-RU"/>
        </a:p>
      </dgm:t>
    </dgm:pt>
    <dgm:pt modelId="{4AD14446-4723-4BA9-9027-9D41FDC15117}" type="pres">
      <dgm:prSet presAssocID="{13972A1F-73A2-4725-9787-2E30EBA7117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539D81-DA0B-42AD-A575-FAD8692506BB}" type="pres">
      <dgm:prSet presAssocID="{13972A1F-73A2-4725-9787-2E30EBA71170}" presName="cycle" presStyleCnt="0"/>
      <dgm:spPr/>
    </dgm:pt>
    <dgm:pt modelId="{2ED3F58E-5D4F-4E04-917A-1F417641405B}" type="pres">
      <dgm:prSet presAssocID="{13972A1F-73A2-4725-9787-2E30EBA71170}" presName="centerShape" presStyleCnt="0"/>
      <dgm:spPr/>
    </dgm:pt>
    <dgm:pt modelId="{64526B52-6197-42F2-8AD9-4D30C065C6DC}" type="pres">
      <dgm:prSet presAssocID="{13972A1F-73A2-4725-9787-2E30EBA71170}" presName="connSite" presStyleLbl="node1" presStyleIdx="0" presStyleCnt="4"/>
      <dgm:spPr/>
    </dgm:pt>
    <dgm:pt modelId="{CBEBA3A5-6962-4C24-89BE-8BC96C8D1536}" type="pres">
      <dgm:prSet presAssocID="{13972A1F-73A2-4725-9787-2E30EBA71170}" presName="visible" presStyleLbl="node1" presStyleIdx="0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B7F894A-6BFF-44BB-87DB-1D4829240F00}" type="pres">
      <dgm:prSet presAssocID="{2B98817C-4365-432B-BFA0-3D9C379DF0B6}" presName="Name25" presStyleLbl="parChTrans1D1" presStyleIdx="0" presStyleCnt="3"/>
      <dgm:spPr/>
      <dgm:t>
        <a:bodyPr/>
        <a:lstStyle/>
        <a:p>
          <a:endParaRPr lang="ru-RU"/>
        </a:p>
      </dgm:t>
    </dgm:pt>
    <dgm:pt modelId="{8F9D6A81-C524-4F82-99EF-4F145A594F69}" type="pres">
      <dgm:prSet presAssocID="{150F6306-FB44-4C63-9FF7-3FBEC2B131D8}" presName="node" presStyleCnt="0"/>
      <dgm:spPr/>
    </dgm:pt>
    <dgm:pt modelId="{9806C87B-AC77-4F3B-A2DC-CDC313F985E8}" type="pres">
      <dgm:prSet presAssocID="{150F6306-FB44-4C63-9FF7-3FBEC2B131D8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F38E2-27D7-42F9-A233-7D3F1474F44F}" type="pres">
      <dgm:prSet presAssocID="{150F6306-FB44-4C63-9FF7-3FBEC2B131D8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8859E-A777-4B3C-BB7B-8F70CF9B7E95}" type="pres">
      <dgm:prSet presAssocID="{1BCB298D-97F5-4623-88E2-6A912AEEC1FD}" presName="Name25" presStyleLbl="parChTrans1D1" presStyleIdx="1" presStyleCnt="3"/>
      <dgm:spPr/>
      <dgm:t>
        <a:bodyPr/>
        <a:lstStyle/>
        <a:p>
          <a:endParaRPr lang="ru-RU"/>
        </a:p>
      </dgm:t>
    </dgm:pt>
    <dgm:pt modelId="{C7872AA2-5162-4ABC-872C-63C466D22228}" type="pres">
      <dgm:prSet presAssocID="{8A9AAF56-8C0D-47CC-BEE4-63F131FFA47B}" presName="node" presStyleCnt="0"/>
      <dgm:spPr/>
    </dgm:pt>
    <dgm:pt modelId="{94CE7234-2EAE-4500-8A8C-7F444F83ECDC}" type="pres">
      <dgm:prSet presAssocID="{8A9AAF56-8C0D-47CC-BEE4-63F131FFA47B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9EB53E-823B-4AC5-99B5-52A2591E9C02}" type="pres">
      <dgm:prSet presAssocID="{8A9AAF56-8C0D-47CC-BEE4-63F131FFA47B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688FC-1521-4CDE-8C22-5D66C5B94D00}" type="pres">
      <dgm:prSet presAssocID="{1D1FF8BA-D782-40F4-ABA9-25CD89F31483}" presName="Name25" presStyleLbl="parChTrans1D1" presStyleIdx="2" presStyleCnt="3"/>
      <dgm:spPr/>
      <dgm:t>
        <a:bodyPr/>
        <a:lstStyle/>
        <a:p>
          <a:endParaRPr lang="ru-RU"/>
        </a:p>
      </dgm:t>
    </dgm:pt>
    <dgm:pt modelId="{ABF05C47-5F5E-4488-A62F-C988E14C99B0}" type="pres">
      <dgm:prSet presAssocID="{42F7B2C1-436B-4995-9CF2-C5D8F5CF20A9}" presName="node" presStyleCnt="0"/>
      <dgm:spPr/>
    </dgm:pt>
    <dgm:pt modelId="{343765E6-EA70-4E96-9D52-CA18E9EC2BE6}" type="pres">
      <dgm:prSet presAssocID="{42F7B2C1-436B-4995-9CF2-C5D8F5CF20A9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C15E2-F3BC-4EA7-B992-EF6ECD0D7033}" type="pres">
      <dgm:prSet presAssocID="{42F7B2C1-436B-4995-9CF2-C5D8F5CF20A9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EF53BA-36E6-4AF6-8DE6-89A280E21153}" type="presOf" srcId="{13972A1F-73A2-4725-9787-2E30EBA71170}" destId="{4AD14446-4723-4BA9-9027-9D41FDC15117}" srcOrd="0" destOrd="0" presId="urn:microsoft.com/office/officeart/2005/8/layout/radial2"/>
    <dgm:cxn modelId="{9EA59E67-8594-4C92-B3A0-01B4F6ED6B13}" type="presOf" srcId="{150F6306-FB44-4C63-9FF7-3FBEC2B131D8}" destId="{9806C87B-AC77-4F3B-A2DC-CDC313F985E8}" srcOrd="0" destOrd="0" presId="urn:microsoft.com/office/officeart/2005/8/layout/radial2"/>
    <dgm:cxn modelId="{11DF4E41-4E6A-46E8-8B89-42936E0E0E4F}" type="presOf" srcId="{8A9AAF56-8C0D-47CC-BEE4-63F131FFA47B}" destId="{94CE7234-2EAE-4500-8A8C-7F444F83ECDC}" srcOrd="0" destOrd="0" presId="urn:microsoft.com/office/officeart/2005/8/layout/radial2"/>
    <dgm:cxn modelId="{9C5DE4F0-FDF0-49E7-93A3-E29D54452149}" srcId="{42F7B2C1-436B-4995-9CF2-C5D8F5CF20A9}" destId="{74D8BDE9-100F-446D-8A33-F8D0BFAB1D7E}" srcOrd="0" destOrd="0" parTransId="{5D9F48C5-96CE-4320-A62B-93AB21C14C1C}" sibTransId="{DCF6E5B5-0FF4-4B49-956E-3B6B019999C7}"/>
    <dgm:cxn modelId="{09E0687C-3C05-4BA8-B70B-3C29A9737744}" type="presOf" srcId="{74D8BDE9-100F-446D-8A33-F8D0BFAB1D7E}" destId="{FDCC15E2-F3BC-4EA7-B992-EF6ECD0D7033}" srcOrd="0" destOrd="0" presId="urn:microsoft.com/office/officeart/2005/8/layout/radial2"/>
    <dgm:cxn modelId="{C8389E56-7B23-449A-8FC0-434C38155686}" type="presOf" srcId="{47260334-35FE-4C17-BE99-5AB27BC9C05D}" destId="{469EB53E-823B-4AC5-99B5-52A2591E9C02}" srcOrd="0" destOrd="0" presId="urn:microsoft.com/office/officeart/2005/8/layout/radial2"/>
    <dgm:cxn modelId="{D6E65CB2-F9BC-4F95-B12C-570CDE3FD981}" type="presOf" srcId="{99115C3E-2942-48D4-B25B-4C16AA6E03BE}" destId="{685F38E2-27D7-42F9-A233-7D3F1474F44F}" srcOrd="0" destOrd="0" presId="urn:microsoft.com/office/officeart/2005/8/layout/radial2"/>
    <dgm:cxn modelId="{AD97EAB4-7A0D-44F2-97FA-A35F521CDD29}" type="presOf" srcId="{48439EF4-FA4C-4541-B5E4-932BF9B4D481}" destId="{469EB53E-823B-4AC5-99B5-52A2591E9C02}" srcOrd="0" destOrd="1" presId="urn:microsoft.com/office/officeart/2005/8/layout/radial2"/>
    <dgm:cxn modelId="{78464FDF-FA15-40D7-9656-BA64DCE21F9A}" type="presOf" srcId="{3D081C97-18E8-43C9-9207-A749A64CE6DE}" destId="{685F38E2-27D7-42F9-A233-7D3F1474F44F}" srcOrd="0" destOrd="1" presId="urn:microsoft.com/office/officeart/2005/8/layout/radial2"/>
    <dgm:cxn modelId="{3B205BD0-4C6A-43A8-AF1C-E67FFEC3B754}" type="presOf" srcId="{42F7B2C1-436B-4995-9CF2-C5D8F5CF20A9}" destId="{343765E6-EA70-4E96-9D52-CA18E9EC2BE6}" srcOrd="0" destOrd="0" presId="urn:microsoft.com/office/officeart/2005/8/layout/radial2"/>
    <dgm:cxn modelId="{252B4C90-397F-4EB2-B7B4-CD7785F2CEAE}" srcId="{8A9AAF56-8C0D-47CC-BEE4-63F131FFA47B}" destId="{47260334-35FE-4C17-BE99-5AB27BC9C05D}" srcOrd="0" destOrd="0" parTransId="{7B4D39AC-7F14-416B-A082-5C34C8CC4ACA}" sibTransId="{0E218749-19FC-4691-95AD-F23EBB793F0C}"/>
    <dgm:cxn modelId="{14DA044E-834C-4DB2-9614-C85E0AA24891}" srcId="{13972A1F-73A2-4725-9787-2E30EBA71170}" destId="{42F7B2C1-436B-4995-9CF2-C5D8F5CF20A9}" srcOrd="2" destOrd="0" parTransId="{1D1FF8BA-D782-40F4-ABA9-25CD89F31483}" sibTransId="{FBDB3E58-3CE0-46B4-ABC3-2C860C576B46}"/>
    <dgm:cxn modelId="{177C5CE8-5A39-44DC-ACB2-DB70E399D49E}" type="presOf" srcId="{2B98817C-4365-432B-BFA0-3D9C379DF0B6}" destId="{BB7F894A-6BFF-44BB-87DB-1D4829240F00}" srcOrd="0" destOrd="0" presId="urn:microsoft.com/office/officeart/2005/8/layout/radial2"/>
    <dgm:cxn modelId="{D1FE940E-1089-4253-BA41-714AE664FFE3}" srcId="{8A9AAF56-8C0D-47CC-BEE4-63F131FFA47B}" destId="{48439EF4-FA4C-4541-B5E4-932BF9B4D481}" srcOrd="1" destOrd="0" parTransId="{00EDC47D-89F1-460F-9CAA-94241A71F5F5}" sibTransId="{F4E6425F-C421-4D18-ADFB-D825E5188322}"/>
    <dgm:cxn modelId="{7CE83E31-1BFA-4D01-996C-A214F18A9232}" srcId="{150F6306-FB44-4C63-9FF7-3FBEC2B131D8}" destId="{99115C3E-2942-48D4-B25B-4C16AA6E03BE}" srcOrd="0" destOrd="0" parTransId="{6D4CD7A8-1107-4C39-A72B-18583D7FA76E}" sibTransId="{2CE046B9-C3AF-4B34-938C-489CCDC56D67}"/>
    <dgm:cxn modelId="{A1BD8043-2271-4A0C-8AE4-3CFF11E9BF4E}" srcId="{150F6306-FB44-4C63-9FF7-3FBEC2B131D8}" destId="{3D081C97-18E8-43C9-9207-A749A64CE6DE}" srcOrd="1" destOrd="0" parTransId="{C1A1CDDE-9808-4E14-9B01-A23F21BE6309}" sibTransId="{252F32B1-558D-4FFE-BB09-4E011936B373}"/>
    <dgm:cxn modelId="{41F29547-F702-410F-86DB-C1510FB76364}" type="presOf" srcId="{1BCB298D-97F5-4623-88E2-6A912AEEC1FD}" destId="{9C78859E-A777-4B3C-BB7B-8F70CF9B7E95}" srcOrd="0" destOrd="0" presId="urn:microsoft.com/office/officeart/2005/8/layout/radial2"/>
    <dgm:cxn modelId="{4B76AC98-50AE-4B4D-873F-2FEABB9DC513}" type="presOf" srcId="{AB0A77FB-D21C-4F54-8C72-2A1C1BD1A7E6}" destId="{FDCC15E2-F3BC-4EA7-B992-EF6ECD0D7033}" srcOrd="0" destOrd="1" presId="urn:microsoft.com/office/officeart/2005/8/layout/radial2"/>
    <dgm:cxn modelId="{F6C06C7F-02AD-4551-9BA0-2D2C0595CB68}" type="presOf" srcId="{1D1FF8BA-D782-40F4-ABA9-25CD89F31483}" destId="{46A688FC-1521-4CDE-8C22-5D66C5B94D00}" srcOrd="0" destOrd="0" presId="urn:microsoft.com/office/officeart/2005/8/layout/radial2"/>
    <dgm:cxn modelId="{12A773B6-28FC-4D2C-AA37-DB473A992FC7}" srcId="{13972A1F-73A2-4725-9787-2E30EBA71170}" destId="{8A9AAF56-8C0D-47CC-BEE4-63F131FFA47B}" srcOrd="1" destOrd="0" parTransId="{1BCB298D-97F5-4623-88E2-6A912AEEC1FD}" sibTransId="{F9D93CE2-C4BF-4B6D-BF0C-04E2F41F7CFB}"/>
    <dgm:cxn modelId="{89120A7C-AD7C-435E-AF7C-36183A20656C}" srcId="{42F7B2C1-436B-4995-9CF2-C5D8F5CF20A9}" destId="{AB0A77FB-D21C-4F54-8C72-2A1C1BD1A7E6}" srcOrd="1" destOrd="0" parTransId="{C9DF3DAF-ADB2-4B48-80A5-8B949C9E9D09}" sibTransId="{87B9FC41-1C54-44C6-82F9-89ACCA0A1A5F}"/>
    <dgm:cxn modelId="{A1264C21-E506-4B28-A514-6BADBFD6EE6F}" srcId="{13972A1F-73A2-4725-9787-2E30EBA71170}" destId="{150F6306-FB44-4C63-9FF7-3FBEC2B131D8}" srcOrd="0" destOrd="0" parTransId="{2B98817C-4365-432B-BFA0-3D9C379DF0B6}" sibTransId="{C83E572E-321E-4201-B45C-91AE06F30A25}"/>
    <dgm:cxn modelId="{E8145A4F-2DFD-400F-B1BF-F7D80185E2F3}" type="presParOf" srcId="{4AD14446-4723-4BA9-9027-9D41FDC15117}" destId="{41539D81-DA0B-42AD-A575-FAD8692506BB}" srcOrd="0" destOrd="0" presId="urn:microsoft.com/office/officeart/2005/8/layout/radial2"/>
    <dgm:cxn modelId="{4ABABD4A-27E3-42E9-9B50-282830180CB4}" type="presParOf" srcId="{41539D81-DA0B-42AD-A575-FAD8692506BB}" destId="{2ED3F58E-5D4F-4E04-917A-1F417641405B}" srcOrd="0" destOrd="0" presId="urn:microsoft.com/office/officeart/2005/8/layout/radial2"/>
    <dgm:cxn modelId="{8D7B6038-0409-4803-BDF6-442B1888CE85}" type="presParOf" srcId="{2ED3F58E-5D4F-4E04-917A-1F417641405B}" destId="{64526B52-6197-42F2-8AD9-4D30C065C6DC}" srcOrd="0" destOrd="0" presId="urn:microsoft.com/office/officeart/2005/8/layout/radial2"/>
    <dgm:cxn modelId="{740FEA29-CA96-42B2-92F8-DB503E8F288C}" type="presParOf" srcId="{2ED3F58E-5D4F-4E04-917A-1F417641405B}" destId="{CBEBA3A5-6962-4C24-89BE-8BC96C8D1536}" srcOrd="1" destOrd="0" presId="urn:microsoft.com/office/officeart/2005/8/layout/radial2"/>
    <dgm:cxn modelId="{6C9C8A40-A5A8-4797-B6B2-D607B8D5E8ED}" type="presParOf" srcId="{41539D81-DA0B-42AD-A575-FAD8692506BB}" destId="{BB7F894A-6BFF-44BB-87DB-1D4829240F00}" srcOrd="1" destOrd="0" presId="urn:microsoft.com/office/officeart/2005/8/layout/radial2"/>
    <dgm:cxn modelId="{EFEB6CD8-D0CF-4F52-B569-A473F8FF4833}" type="presParOf" srcId="{41539D81-DA0B-42AD-A575-FAD8692506BB}" destId="{8F9D6A81-C524-4F82-99EF-4F145A594F69}" srcOrd="2" destOrd="0" presId="urn:microsoft.com/office/officeart/2005/8/layout/radial2"/>
    <dgm:cxn modelId="{AF7F1C96-0D23-40E8-82B4-F9BCCAB3ADFC}" type="presParOf" srcId="{8F9D6A81-C524-4F82-99EF-4F145A594F69}" destId="{9806C87B-AC77-4F3B-A2DC-CDC313F985E8}" srcOrd="0" destOrd="0" presId="urn:microsoft.com/office/officeart/2005/8/layout/radial2"/>
    <dgm:cxn modelId="{DD994032-6F42-45F4-8BA0-22A5CD70904F}" type="presParOf" srcId="{8F9D6A81-C524-4F82-99EF-4F145A594F69}" destId="{685F38E2-27D7-42F9-A233-7D3F1474F44F}" srcOrd="1" destOrd="0" presId="urn:microsoft.com/office/officeart/2005/8/layout/radial2"/>
    <dgm:cxn modelId="{1C698FC0-3EE9-43E0-B799-9B403861678E}" type="presParOf" srcId="{41539D81-DA0B-42AD-A575-FAD8692506BB}" destId="{9C78859E-A777-4B3C-BB7B-8F70CF9B7E95}" srcOrd="3" destOrd="0" presId="urn:microsoft.com/office/officeart/2005/8/layout/radial2"/>
    <dgm:cxn modelId="{E43116E5-60B7-406F-B780-8F43FEDE1B7C}" type="presParOf" srcId="{41539D81-DA0B-42AD-A575-FAD8692506BB}" destId="{C7872AA2-5162-4ABC-872C-63C466D22228}" srcOrd="4" destOrd="0" presId="urn:microsoft.com/office/officeart/2005/8/layout/radial2"/>
    <dgm:cxn modelId="{A63B96B0-B5C8-4E3E-8524-FB6C5E142BFF}" type="presParOf" srcId="{C7872AA2-5162-4ABC-872C-63C466D22228}" destId="{94CE7234-2EAE-4500-8A8C-7F444F83ECDC}" srcOrd="0" destOrd="0" presId="urn:microsoft.com/office/officeart/2005/8/layout/radial2"/>
    <dgm:cxn modelId="{20333568-B36C-4148-95F3-3C9D4AF2FC12}" type="presParOf" srcId="{C7872AA2-5162-4ABC-872C-63C466D22228}" destId="{469EB53E-823B-4AC5-99B5-52A2591E9C02}" srcOrd="1" destOrd="0" presId="urn:microsoft.com/office/officeart/2005/8/layout/radial2"/>
    <dgm:cxn modelId="{6E7DEBA9-DD0D-4C02-8812-A7C5BB962BD9}" type="presParOf" srcId="{41539D81-DA0B-42AD-A575-FAD8692506BB}" destId="{46A688FC-1521-4CDE-8C22-5D66C5B94D00}" srcOrd="5" destOrd="0" presId="urn:microsoft.com/office/officeart/2005/8/layout/radial2"/>
    <dgm:cxn modelId="{EA2E5552-45D8-4209-B846-6540FC2D298C}" type="presParOf" srcId="{41539D81-DA0B-42AD-A575-FAD8692506BB}" destId="{ABF05C47-5F5E-4488-A62F-C988E14C99B0}" srcOrd="6" destOrd="0" presId="urn:microsoft.com/office/officeart/2005/8/layout/radial2"/>
    <dgm:cxn modelId="{42A0DA43-A947-431B-AA57-D850E71B4393}" type="presParOf" srcId="{ABF05C47-5F5E-4488-A62F-C988E14C99B0}" destId="{343765E6-EA70-4E96-9D52-CA18E9EC2BE6}" srcOrd="0" destOrd="0" presId="urn:microsoft.com/office/officeart/2005/8/layout/radial2"/>
    <dgm:cxn modelId="{9BCB956B-6406-4E71-A33E-A527D56159CC}" type="presParOf" srcId="{ABF05C47-5F5E-4488-A62F-C988E14C99B0}" destId="{FDCC15E2-F3BC-4EA7-B992-EF6ECD0D7033}" srcOrd="1" destOrd="0" presId="urn:microsoft.com/office/officeart/2005/8/layout/radial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0.33497</cdr:x>
      <cdr:y>0.02543</cdr:y>
    </cdr:from>
    <cdr:to>
      <cdr:x>0.33516</cdr:x>
      <cdr:y>0.90933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 rot="5400000">
          <a:off x="2756684" y="115082"/>
          <a:ext cx="1589" cy="400052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0.33854</cdr:x>
      <cdr:y>0</cdr:y>
    </cdr:from>
    <cdr:to>
      <cdr:x>0.40799</cdr:x>
      <cdr:y>0.05818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86082" y="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20%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0.33497</cdr:x>
      <cdr:y>0.02543</cdr:y>
    </cdr:from>
    <cdr:to>
      <cdr:x>0.33516</cdr:x>
      <cdr:y>0.90933</cdr:y>
    </cdr:to>
    <cdr:sp macro="" textlink="">
      <cdr:nvSpPr>
        <cdr:cNvPr id="5" name="Прямая соединительная линия 2"/>
        <cdr:cNvSpPr/>
      </cdr:nvSpPr>
      <cdr:spPr>
        <a:xfrm xmlns:a="http://schemas.openxmlformats.org/drawingml/2006/main" rot="5400000">
          <a:off x="2756684" y="115082"/>
          <a:ext cx="1589" cy="400052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0.33854</cdr:x>
      <cdr:y>0</cdr:y>
    </cdr:from>
    <cdr:to>
      <cdr:x>0.40799</cdr:x>
      <cdr:y>0.05818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2786082" y="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20%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0.33497</cdr:x>
      <cdr:y>0.02543</cdr:y>
    </cdr:from>
    <cdr:to>
      <cdr:x>0.33516</cdr:x>
      <cdr:y>0.90933</cdr:y>
    </cdr:to>
    <cdr:sp macro="" textlink="">
      <cdr:nvSpPr>
        <cdr:cNvPr id="7" name="Прямая соединительная линия 2"/>
        <cdr:cNvSpPr/>
      </cdr:nvSpPr>
      <cdr:spPr>
        <a:xfrm xmlns:a="http://schemas.openxmlformats.org/drawingml/2006/main" rot="5400000">
          <a:off x="2756684" y="115082"/>
          <a:ext cx="1589" cy="400052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0.33854</cdr:x>
      <cdr:y>0</cdr:y>
    </cdr:from>
    <cdr:to>
      <cdr:x>0.40799</cdr:x>
      <cdr:y>0.05818</cdr:y>
    </cdr:to>
    <cdr:sp macro="" textlink="">
      <cdr:nvSpPr>
        <cdr:cNvPr id="8" name="TextBox 3"/>
        <cdr:cNvSpPr txBox="1"/>
      </cdr:nvSpPr>
      <cdr:spPr>
        <a:xfrm xmlns:a="http://schemas.openxmlformats.org/drawingml/2006/main">
          <a:off x="2786082" y="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20%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0.33497</cdr:x>
      <cdr:y>0.02543</cdr:y>
    </cdr:from>
    <cdr:to>
      <cdr:x>0.33516</cdr:x>
      <cdr:y>0.90933</cdr:y>
    </cdr:to>
    <cdr:sp macro="" textlink="">
      <cdr:nvSpPr>
        <cdr:cNvPr id="9" name="Прямая соединительная линия 2"/>
        <cdr:cNvSpPr/>
      </cdr:nvSpPr>
      <cdr:spPr>
        <a:xfrm xmlns:a="http://schemas.openxmlformats.org/drawingml/2006/main" rot="5400000">
          <a:off x="2756684" y="115082"/>
          <a:ext cx="1589" cy="400052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0.33854</cdr:x>
      <cdr:y>0</cdr:y>
    </cdr:from>
    <cdr:to>
      <cdr:x>0.40799</cdr:x>
      <cdr:y>0.05818</cdr:y>
    </cdr:to>
    <cdr:sp macro="" textlink="">
      <cdr:nvSpPr>
        <cdr:cNvPr id="10" name="TextBox 3"/>
        <cdr:cNvSpPr txBox="1"/>
      </cdr:nvSpPr>
      <cdr:spPr>
        <a:xfrm xmlns:a="http://schemas.openxmlformats.org/drawingml/2006/main">
          <a:off x="2786082" y="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20%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0.72049</cdr:x>
      <cdr:y>0.01454</cdr:y>
    </cdr:from>
    <cdr:to>
      <cdr:x>0.79862</cdr:x>
      <cdr:y>0.07272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929354" y="71438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100%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0.00868</cdr:x>
      <cdr:y>0.08</cdr:y>
    </cdr:from>
    <cdr:to>
      <cdr:x>0.08681</cdr:x>
      <cdr:y>0.1794</cdr:y>
    </cdr:to>
    <cdr:sp macro="" textlink="">
      <cdr:nvSpPr>
        <cdr:cNvPr id="12" name="Овал 11"/>
        <cdr:cNvSpPr/>
      </cdr:nvSpPr>
      <cdr:spPr>
        <a:xfrm xmlns:a="http://schemas.openxmlformats.org/drawingml/2006/main">
          <a:off x="71438" y="428628"/>
          <a:ext cx="642942" cy="532574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1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0.01736</cdr:x>
      <cdr:y>0.4</cdr:y>
    </cdr:from>
    <cdr:to>
      <cdr:x>0.07813</cdr:x>
      <cdr:y>0.49333</cdr:y>
    </cdr:to>
    <cdr:sp macro="" textlink="">
      <cdr:nvSpPr>
        <cdr:cNvPr id="13" name="Овал 12"/>
        <cdr:cNvSpPr/>
      </cdr:nvSpPr>
      <cdr:spPr>
        <a:xfrm xmlns:a="http://schemas.openxmlformats.org/drawingml/2006/main">
          <a:off x="142876" y="2143140"/>
          <a:ext cx="500066" cy="500066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2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0.01736</cdr:x>
      <cdr:y>0.49333</cdr:y>
    </cdr:from>
    <cdr:to>
      <cdr:x>0.07813</cdr:x>
      <cdr:y>0.58667</cdr:y>
    </cdr:to>
    <cdr:sp macro="" textlink="">
      <cdr:nvSpPr>
        <cdr:cNvPr id="14" name="Овал 13"/>
        <cdr:cNvSpPr/>
      </cdr:nvSpPr>
      <cdr:spPr>
        <a:xfrm xmlns:a="http://schemas.openxmlformats.org/drawingml/2006/main">
          <a:off x="142876" y="2643206"/>
          <a:ext cx="500066" cy="500066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2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</cdr:x>
      <cdr:y>0.17333</cdr:y>
    </cdr:from>
    <cdr:to>
      <cdr:x>0.06076</cdr:x>
      <cdr:y>0.26667</cdr:y>
    </cdr:to>
    <cdr:sp macro="" textlink="">
      <cdr:nvSpPr>
        <cdr:cNvPr id="15" name="Овал 14"/>
        <cdr:cNvSpPr/>
      </cdr:nvSpPr>
      <cdr:spPr>
        <a:xfrm xmlns:a="http://schemas.openxmlformats.org/drawingml/2006/main">
          <a:off x="0" y="928694"/>
          <a:ext cx="500066" cy="500066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2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0.05208</cdr:x>
      <cdr:y>0.25333</cdr:y>
    </cdr:from>
    <cdr:to>
      <cdr:x>0.11285</cdr:x>
      <cdr:y>0.34667</cdr:y>
    </cdr:to>
    <cdr:sp macro="" textlink="">
      <cdr:nvSpPr>
        <cdr:cNvPr id="16" name="Овал 15"/>
        <cdr:cNvSpPr/>
      </cdr:nvSpPr>
      <cdr:spPr>
        <a:xfrm xmlns:a="http://schemas.openxmlformats.org/drawingml/2006/main">
          <a:off x="428628" y="1357322"/>
          <a:ext cx="500066" cy="500066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2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</cdr:x>
      <cdr:y>0</cdr:y>
    </cdr:from>
    <cdr:to>
      <cdr:x>0.07813</cdr:x>
      <cdr:y>0.0994</cdr:y>
    </cdr:to>
    <cdr:sp macro="" textlink="">
      <cdr:nvSpPr>
        <cdr:cNvPr id="17" name="Овал 16"/>
        <cdr:cNvSpPr/>
      </cdr:nvSpPr>
      <cdr:spPr>
        <a:xfrm xmlns:a="http://schemas.openxmlformats.org/drawingml/2006/main">
          <a:off x="0" y="0"/>
          <a:ext cx="642942" cy="532574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1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0.33854</cdr:x>
      <cdr:y>0</cdr:y>
    </cdr:from>
    <cdr:to>
      <cdr:x>0.40799</cdr:x>
      <cdr:y>0.05818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786082" y="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0.33854</cdr:x>
      <cdr:y>0</cdr:y>
    </cdr:from>
    <cdr:to>
      <cdr:x>0.40799</cdr:x>
      <cdr:y>0.05818</cdr:y>
    </cdr:to>
    <cdr:sp macro="" textlink="">
      <cdr:nvSpPr>
        <cdr:cNvPr id="6" name="TextBox 3"/>
        <cdr:cNvSpPr txBox="1"/>
      </cdr:nvSpPr>
      <cdr:spPr>
        <a:xfrm xmlns:a="http://schemas.openxmlformats.org/drawingml/2006/main">
          <a:off x="2786082" y="0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0.59028</cdr:x>
      <cdr:y>0.01333</cdr:y>
    </cdr:from>
    <cdr:to>
      <cdr:x>0.65973</cdr:x>
      <cdr:y>0.07151</cdr:y>
    </cdr:to>
    <cdr:sp macro="" textlink="">
      <cdr:nvSpPr>
        <cdr:cNvPr id="8" name="TextBox 3"/>
        <cdr:cNvSpPr txBox="1"/>
      </cdr:nvSpPr>
      <cdr:spPr>
        <a:xfrm xmlns:a="http://schemas.openxmlformats.org/drawingml/2006/main">
          <a:off x="4857784" y="71438"/>
          <a:ext cx="571546" cy="311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75%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0.59028</cdr:x>
      <cdr:y>0.02667</cdr:y>
    </cdr:from>
    <cdr:to>
      <cdr:x>0.59047</cdr:x>
      <cdr:y>0.91057</cdr:y>
    </cdr:to>
    <cdr:sp macro="" textlink="">
      <cdr:nvSpPr>
        <cdr:cNvPr id="9" name="Прямая соединительная линия 2"/>
        <cdr:cNvSpPr/>
      </cdr:nvSpPr>
      <cdr:spPr>
        <a:xfrm xmlns:a="http://schemas.openxmlformats.org/drawingml/2006/main" rot="5400000">
          <a:off x="2490664" y="2509996"/>
          <a:ext cx="4735804" cy="1564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0.72049</cdr:x>
      <cdr:y>0.01454</cdr:y>
    </cdr:from>
    <cdr:to>
      <cdr:x>0.79862</cdr:x>
      <cdr:y>0.07272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929354" y="71438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100%</a:t>
          </a:r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</cdr:x>
      <cdr:y>0.66667</cdr:y>
    </cdr:from>
    <cdr:to>
      <cdr:x>0.07813</cdr:x>
      <cdr:y>0.76607</cdr:y>
    </cdr:to>
    <cdr:sp macro="" textlink="">
      <cdr:nvSpPr>
        <cdr:cNvPr id="12" name="Овал 11"/>
        <cdr:cNvSpPr/>
      </cdr:nvSpPr>
      <cdr:spPr>
        <a:xfrm xmlns:a="http://schemas.openxmlformats.org/drawingml/2006/main">
          <a:off x="-428596" y="3571900"/>
          <a:ext cx="642979" cy="532570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1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0.01736</cdr:x>
      <cdr:y>0.4</cdr:y>
    </cdr:from>
    <cdr:to>
      <cdr:x>0.07813</cdr:x>
      <cdr:y>0.49333</cdr:y>
    </cdr:to>
    <cdr:sp macro="" textlink="">
      <cdr:nvSpPr>
        <cdr:cNvPr id="13" name="Овал 12"/>
        <cdr:cNvSpPr/>
      </cdr:nvSpPr>
      <cdr:spPr>
        <a:xfrm xmlns:a="http://schemas.openxmlformats.org/drawingml/2006/main">
          <a:off x="142876" y="2143140"/>
          <a:ext cx="500066" cy="500066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2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0.01736</cdr:x>
      <cdr:y>0.49333</cdr:y>
    </cdr:from>
    <cdr:to>
      <cdr:x>0.07813</cdr:x>
      <cdr:y>0.58667</cdr:y>
    </cdr:to>
    <cdr:sp macro="" textlink="">
      <cdr:nvSpPr>
        <cdr:cNvPr id="14" name="Овал 13"/>
        <cdr:cNvSpPr/>
      </cdr:nvSpPr>
      <cdr:spPr>
        <a:xfrm xmlns:a="http://schemas.openxmlformats.org/drawingml/2006/main">
          <a:off x="142876" y="2643206"/>
          <a:ext cx="500066" cy="500066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2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0.05208</cdr:x>
      <cdr:y>0.30667</cdr:y>
    </cdr:from>
    <cdr:to>
      <cdr:x>0.11285</cdr:x>
      <cdr:y>0.40001</cdr:y>
    </cdr:to>
    <cdr:sp macro="" textlink="">
      <cdr:nvSpPr>
        <cdr:cNvPr id="16" name="Овал 15"/>
        <cdr:cNvSpPr/>
      </cdr:nvSpPr>
      <cdr:spPr>
        <a:xfrm xmlns:a="http://schemas.openxmlformats.org/drawingml/2006/main">
          <a:off x="428628" y="1643074"/>
          <a:ext cx="500112" cy="500102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2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</cdr:x>
      <cdr:y>0</cdr:y>
    </cdr:from>
    <cdr:to>
      <cdr:x>0.07813</cdr:x>
      <cdr:y>0.0994</cdr:y>
    </cdr:to>
    <cdr:sp macro="" textlink="">
      <cdr:nvSpPr>
        <cdr:cNvPr id="17" name="Овал 16"/>
        <cdr:cNvSpPr/>
      </cdr:nvSpPr>
      <cdr:spPr>
        <a:xfrm xmlns:a="http://schemas.openxmlformats.org/drawingml/2006/main">
          <a:off x="0" y="0"/>
          <a:ext cx="642942" cy="532574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1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</cdr:x>
      <cdr:y>0.77333</cdr:y>
    </cdr:from>
    <cdr:to>
      <cdr:x>0.07813</cdr:x>
      <cdr:y>0.87273</cdr:y>
    </cdr:to>
    <cdr:sp macro="" textlink="">
      <cdr:nvSpPr>
        <cdr:cNvPr id="18" name="Овал 17"/>
        <cdr:cNvSpPr/>
      </cdr:nvSpPr>
      <cdr:spPr>
        <a:xfrm xmlns:a="http://schemas.openxmlformats.org/drawingml/2006/main">
          <a:off x="-428596" y="4143404"/>
          <a:ext cx="642979" cy="532570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1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  <cdr:relSizeAnchor xmlns:cdr="http://schemas.openxmlformats.org/drawingml/2006/chartDrawing">
    <cdr:from>
      <cdr:x>0</cdr:x>
      <cdr:y>0.2</cdr:y>
    </cdr:from>
    <cdr:to>
      <cdr:x>0.07813</cdr:x>
      <cdr:y>0.2994</cdr:y>
    </cdr:to>
    <cdr:sp macro="" textlink="">
      <cdr:nvSpPr>
        <cdr:cNvPr id="19" name="Овал 18"/>
        <cdr:cNvSpPr/>
      </cdr:nvSpPr>
      <cdr:spPr>
        <a:xfrm xmlns:a="http://schemas.openxmlformats.org/drawingml/2006/main">
          <a:off x="-428596" y="1071570"/>
          <a:ext cx="642979" cy="532570"/>
        </a:xfrm>
        <a:prstGeom xmlns:a="http://schemas.openxmlformats.org/drawingml/2006/main" prst="ellipse">
          <a:avLst/>
        </a:prstGeom>
        <a:blipFill xmlns:a="http://schemas.openxmlformats.org/drawingml/2006/main" rotWithShape="0">
          <a:blip xmlns:r="http://schemas.openxmlformats.org/officeDocument/2006/relationships" r:embed="rId1"/>
          <a:stretch>
            <a:fillRect/>
          </a:stretch>
        </a:blipFill>
        <a:ln xmlns:a="http://schemas.openxmlformats.org/drawingml/2006/main"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lt1">
            <a:hueOff val="0"/>
            <a:satOff val="0"/>
            <a:lumOff val="0"/>
            <a:alphaOff val="0"/>
          </a:schemeClr>
        </a:lnRef>
        <a:fillRef xmlns:a="http://schemas.openxmlformats.org/drawingml/2006/main" idx="1">
          <a:scrgbClr r="0" g="0" b="0"/>
        </a:fillRef>
        <a:effectRef xmlns:a="http://schemas.openxmlformats.org/drawingml/2006/main" idx="0">
          <a:schemeClr val="accent1">
            <a:tint val="50000"/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lt1">
            <a:hueOff val="0"/>
            <a:satOff val="0"/>
            <a:lumOff val="0"/>
            <a:alphaOff val="0"/>
          </a:schemeClr>
        </a:fontRef>
      </cdr:style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57D4B-3DC7-405E-92C0-0F28098B1416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C79689-EA59-46ED-B0BD-AD147947619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3929090"/>
          </a:xfrm>
        </p:spPr>
        <p:txBody>
          <a:bodyPr>
            <a:normAutofit/>
          </a:bodyPr>
          <a:lstStyle/>
          <a:p>
            <a:r>
              <a:rPr lang="ru-RU" dirty="0" smtClean="0"/>
              <a:t>Новые подходы к оценке результатов ГИА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Анализ </a:t>
            </a:r>
            <a:r>
              <a:rPr lang="ru-RU" dirty="0" smtClean="0"/>
              <a:t>результатов </a:t>
            </a:r>
            <a:r>
              <a:rPr lang="ru-RU" dirty="0" smtClean="0"/>
              <a:t>ГИА-2022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786322"/>
            <a:ext cx="7000924" cy="1000132"/>
          </a:xfrm>
        </p:spPr>
        <p:txBody>
          <a:bodyPr/>
          <a:lstStyle/>
          <a:p>
            <a:r>
              <a:rPr lang="ru-RU" dirty="0" smtClean="0"/>
              <a:t>ГБОУ СОШ №3 г.о. </a:t>
            </a:r>
            <a:r>
              <a:rPr lang="ru-RU" dirty="0" smtClean="0"/>
              <a:t>Чапаевск</a:t>
            </a:r>
          </a:p>
          <a:p>
            <a:r>
              <a:rPr lang="ru-RU" dirty="0" smtClean="0"/>
              <a:t>Материалы педсовета от 13.09.2022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ГИА-9. Биология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ГИА-9. География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ГИА-9. Обществознание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ГИА-9. История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ГИА-9. Информатика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ГИА-9. Английский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Результаты ГИА-9. Литература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ГИА-9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ая соединительная линия 6"/>
          <p:cNvSpPr/>
          <p:nvPr/>
        </p:nvSpPr>
        <p:spPr>
          <a:xfrm rot="5400000">
            <a:off x="4187984" y="3527264"/>
            <a:ext cx="4341520" cy="15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Соответствие годовых и экзаменационных отметок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ая соединительная линия 4"/>
          <p:cNvSpPr/>
          <p:nvPr/>
        </p:nvSpPr>
        <p:spPr>
          <a:xfrm rot="5400000" flipV="1">
            <a:off x="3288528" y="3666621"/>
            <a:ext cx="4378614" cy="457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0694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75%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ГИА-9. 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Качественный анализ результатов ГИА-9 показывает: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 недостаточно высокое качество подготовки по отдельным предметам по выбору;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несоответствие итоговых и экзаменационных отметок по ряду предметов достигает 50% и выше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участников – 99чел, из них:</a:t>
            </a:r>
          </a:p>
          <a:p>
            <a:r>
              <a:rPr lang="ru-RU" dirty="0"/>
              <a:t>д</a:t>
            </a:r>
            <a:r>
              <a:rPr lang="ru-RU" dirty="0" smtClean="0"/>
              <a:t>опущено к ГИА -99 чел – 100%</a:t>
            </a:r>
          </a:p>
          <a:p>
            <a:r>
              <a:rPr lang="ru-RU" dirty="0"/>
              <a:t>в</a:t>
            </a:r>
            <a:r>
              <a:rPr lang="ru-RU" dirty="0" smtClean="0"/>
              <a:t> форме ОГЭ – 96 чел (русский язык, математика+2 предмета по выбору)</a:t>
            </a:r>
          </a:p>
          <a:p>
            <a:r>
              <a:rPr lang="ru-RU" dirty="0"/>
              <a:t>в</a:t>
            </a:r>
            <a:r>
              <a:rPr lang="ru-RU" dirty="0" smtClean="0"/>
              <a:t> форме ГВЭ -3 чел 9русский язык, математика)</a:t>
            </a:r>
          </a:p>
          <a:p>
            <a:r>
              <a:rPr lang="ru-RU" dirty="0" smtClean="0"/>
              <a:t>Количество предметов по выбору - 9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участников – 25 чел, из них:</a:t>
            </a:r>
          </a:p>
          <a:p>
            <a:r>
              <a:rPr lang="ru-RU" dirty="0" smtClean="0"/>
              <a:t>допущено к ГИА - 25 чел – 100%</a:t>
            </a:r>
          </a:p>
          <a:p>
            <a:r>
              <a:rPr lang="ru-RU" dirty="0" smtClean="0"/>
              <a:t>в форме ЕГЭ – 25 чел </a:t>
            </a:r>
          </a:p>
          <a:p>
            <a:r>
              <a:rPr lang="ru-RU" dirty="0" smtClean="0"/>
              <a:t>Количество предметов по выбору – 8</a:t>
            </a:r>
          </a:p>
          <a:p>
            <a:r>
              <a:rPr lang="ru-RU" dirty="0" smtClean="0"/>
              <a:t>Соответствие выбора предметов ЕГЭ профилю обучения – 25 чел -100%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Выбор предметов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2143116"/>
          <a:ext cx="81439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по русскому языку</a:t>
            </a:r>
            <a:endParaRPr lang="ru-RU" dirty="0"/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69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</a:t>
            </a:r>
            <a:br>
              <a:rPr lang="ru-RU" dirty="0" smtClean="0"/>
            </a:br>
            <a:r>
              <a:rPr lang="ru-RU" dirty="0" smtClean="0"/>
              <a:t>по математике П</a:t>
            </a:r>
            <a:endParaRPr lang="ru-RU" dirty="0"/>
          </a:p>
        </p:txBody>
      </p:sp>
      <p:graphicFrame>
        <p:nvGraphicFramePr>
          <p:cNvPr id="6" name="Объект 1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</a:t>
            </a:r>
            <a:br>
              <a:rPr lang="ru-RU" dirty="0" smtClean="0"/>
            </a:br>
            <a:r>
              <a:rPr lang="ru-RU" dirty="0" smtClean="0"/>
              <a:t>по английскому языку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</a:t>
            </a:r>
            <a:br>
              <a:rPr lang="ru-RU" dirty="0" smtClean="0"/>
            </a:br>
            <a:r>
              <a:rPr lang="ru-RU" dirty="0" smtClean="0"/>
              <a:t>по биологии</a:t>
            </a:r>
            <a:endParaRPr lang="ru-RU" dirty="0"/>
          </a:p>
        </p:txBody>
      </p:sp>
      <p:graphicFrame>
        <p:nvGraphicFramePr>
          <p:cNvPr id="6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</a:t>
            </a:r>
            <a:br>
              <a:rPr lang="ru-RU" dirty="0" smtClean="0"/>
            </a:br>
            <a:r>
              <a:rPr lang="ru-RU" dirty="0" smtClean="0"/>
              <a:t>по КЭГЭ</a:t>
            </a:r>
            <a:endParaRPr lang="ru-RU" dirty="0"/>
          </a:p>
        </p:txBody>
      </p:sp>
      <p:graphicFrame>
        <p:nvGraphicFramePr>
          <p:cNvPr id="5" name="Объект 10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</a:t>
            </a:r>
            <a:br>
              <a:rPr lang="ru-RU" dirty="0" smtClean="0"/>
            </a:br>
            <a:r>
              <a:rPr lang="ru-RU" dirty="0" smtClean="0"/>
              <a:t>по истории</a:t>
            </a:r>
            <a:endParaRPr lang="ru-RU" dirty="0"/>
          </a:p>
        </p:txBody>
      </p:sp>
      <p:graphicFrame>
        <p:nvGraphicFramePr>
          <p:cNvPr id="6" name="Объект 1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</a:t>
            </a:r>
            <a:br>
              <a:rPr lang="ru-RU" dirty="0" smtClean="0"/>
            </a:br>
            <a:r>
              <a:rPr lang="ru-RU" dirty="0" smtClean="0"/>
              <a:t>по обществознанию</a:t>
            </a:r>
            <a:endParaRPr lang="ru-RU" dirty="0"/>
          </a:p>
        </p:txBody>
      </p:sp>
      <p:graphicFrame>
        <p:nvGraphicFramePr>
          <p:cNvPr id="5" name="Объект 1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</a:t>
            </a:r>
            <a:br>
              <a:rPr lang="ru-RU" dirty="0" smtClean="0"/>
            </a:br>
            <a:r>
              <a:rPr lang="ru-RU" dirty="0" smtClean="0"/>
              <a:t>по химии</a:t>
            </a:r>
            <a:endParaRPr lang="ru-RU" dirty="0"/>
          </a:p>
        </p:txBody>
      </p:sp>
      <p:graphicFrame>
        <p:nvGraphicFramePr>
          <p:cNvPr id="6" name="Объект 19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Выбор предметов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21431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Личные результаты ЕГЭ </a:t>
            </a:r>
            <a:br>
              <a:rPr lang="ru-RU" dirty="0" smtClean="0"/>
            </a:br>
            <a:r>
              <a:rPr lang="ru-RU" dirty="0" smtClean="0"/>
              <a:t>по литературе</a:t>
            </a:r>
            <a:endParaRPr lang="ru-RU" dirty="0"/>
          </a:p>
        </p:txBody>
      </p:sp>
      <p:graphicFrame>
        <p:nvGraphicFramePr>
          <p:cNvPr id="5" name="Объект 22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ГИА-11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ая соединительная линия 6"/>
          <p:cNvSpPr/>
          <p:nvPr/>
        </p:nvSpPr>
        <p:spPr>
          <a:xfrm rot="5400000">
            <a:off x="4187984" y="3527264"/>
            <a:ext cx="4341520" cy="158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ГИА-11. 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Качественный анализ результатов ЕГЭ показывает: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достижение качественных показателей по предмету не за счет высоких баллов отдельных обучающихся, а за счет качества подготовки класса в целом (математика, русский язык);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стабильный рост количества обучающихся с высокими результатами 80б и выше(44%);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претенденты на медаль «За особые успехи в учении» подтверждают право на получение медали -100%;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недостаточный уровень подготовки по отдельным предметам по выбору (биология, обществознание, химия)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2022/2023 </a:t>
            </a:r>
            <a:r>
              <a:rPr lang="ru-RU" dirty="0" err="1" smtClean="0"/>
              <a:t>уч</a:t>
            </a:r>
            <a:r>
              <a:rPr lang="ru-RU" dirty="0" smtClean="0"/>
              <a:t>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- продолжить работу по повышению качества основного и среднего общего образования через раннюю </a:t>
            </a:r>
            <a:r>
              <a:rPr lang="ru-RU" dirty="0" err="1" smtClean="0"/>
              <a:t>профилизацию</a:t>
            </a:r>
            <a:r>
              <a:rPr lang="ru-RU" dirty="0" smtClean="0"/>
              <a:t> обучения, сопровождение подготовки к ГИА, повышение качества обучения;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добиться объективности оценивания образовательных результатов обучающихся через систему средневзвешенной оценки, совершенствование оценочных процедур и всех видов контроля качества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ГИА - 9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1497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                 Новые подходы к оценке результатов ГИА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92880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Группа НАДЕЖДЫ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3857620" y="2000240"/>
            <a:ext cx="1129270" cy="1129270"/>
          </a:xfrm>
          <a:prstGeom prst="ellipse">
            <a:avLst/>
          </a:prstGeom>
          <a:blipFill rotWithShape="0">
            <a:blip r:embed="rId6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ГИА-9. Математика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ГИА-9. Русский язык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ГИА-9. Химия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ГИА-9. Физика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840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370</TotalTime>
  <Words>498</Words>
  <Application>Microsoft Office PowerPoint</Application>
  <PresentationFormat>Экран (4:3)</PresentationFormat>
  <Paragraphs>80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Поток</vt:lpstr>
      <vt:lpstr>Новые подходы к оценке результатов ГИА  Анализ результатов ГИА-2022</vt:lpstr>
      <vt:lpstr>ГИА-9</vt:lpstr>
      <vt:lpstr>ГИА-9</vt:lpstr>
      <vt:lpstr>ГИА - 9</vt:lpstr>
      <vt:lpstr>Группа НАДЕЖДЫ</vt:lpstr>
      <vt:lpstr>Результаты ГИА-9. Математика</vt:lpstr>
      <vt:lpstr>Результаты ГИА-9. Русский язык</vt:lpstr>
      <vt:lpstr>Результаты ГИА-9. Химия</vt:lpstr>
      <vt:lpstr>Результаты ГИА-9. Физика</vt:lpstr>
      <vt:lpstr>Результаты ГИА-9. Биология</vt:lpstr>
      <vt:lpstr>Результаты ГИА-9. География</vt:lpstr>
      <vt:lpstr>Результаты ГИА-9. Обществознание</vt:lpstr>
      <vt:lpstr>Результаты ГИА-9. История</vt:lpstr>
      <vt:lpstr>Результаты ГИА-9. Информатика</vt:lpstr>
      <vt:lpstr>Результаты ГИА-9. Английский язык</vt:lpstr>
      <vt:lpstr>Результаты ГИА-9. Литература</vt:lpstr>
      <vt:lpstr>ГИА-9</vt:lpstr>
      <vt:lpstr>Соответствие годовых и экзаменационных отметок</vt:lpstr>
      <vt:lpstr>ГИА-9. Выводы</vt:lpstr>
      <vt:lpstr>ГИА-11</vt:lpstr>
      <vt:lpstr>ГИА-1</vt:lpstr>
      <vt:lpstr>Личные результаты ЕГЭ по русскому языку</vt:lpstr>
      <vt:lpstr>Личные результаты ЕГЭ  по математике П</vt:lpstr>
      <vt:lpstr>Личные результаты ЕГЭ  по английскому языку</vt:lpstr>
      <vt:lpstr>Личные результаты ЕГЭ  по биологии</vt:lpstr>
      <vt:lpstr>Личные результаты ЕГЭ  по КЭГЭ</vt:lpstr>
      <vt:lpstr>Личные результаты ЕГЭ  по истории</vt:lpstr>
      <vt:lpstr>Личные результаты ЕГЭ  по обществознанию</vt:lpstr>
      <vt:lpstr>Личные результаты ЕГЭ  по химии</vt:lpstr>
      <vt:lpstr>Личные результаты ЕГЭ  по литературе</vt:lpstr>
      <vt:lpstr>ГИА-11</vt:lpstr>
      <vt:lpstr>ГИА-11. Выводы</vt:lpstr>
      <vt:lpstr>Задачи на 2022/2023 уч год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ГИА-2022</dc:title>
  <dc:creator>1</dc:creator>
  <cp:lastModifiedBy>1</cp:lastModifiedBy>
  <cp:revision>27</cp:revision>
  <dcterms:created xsi:type="dcterms:W3CDTF">2022-09-12T09:44:16Z</dcterms:created>
  <dcterms:modified xsi:type="dcterms:W3CDTF">2022-11-21T09:45:48Z</dcterms:modified>
</cp:coreProperties>
</file>