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5E3A-4D55-442D-8581-87D7D52647F2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2F3A4-591F-4DED-AA12-35FB039FC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024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5E3A-4D55-442D-8581-87D7D52647F2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2F3A4-591F-4DED-AA12-35FB039FC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354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5E3A-4D55-442D-8581-87D7D52647F2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2F3A4-591F-4DED-AA12-35FB039FC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386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5E3A-4D55-442D-8581-87D7D52647F2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2F3A4-591F-4DED-AA12-35FB039FC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933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5E3A-4D55-442D-8581-87D7D52647F2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2F3A4-591F-4DED-AA12-35FB039FC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43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5E3A-4D55-442D-8581-87D7D52647F2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2F3A4-591F-4DED-AA12-35FB039FC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29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5E3A-4D55-442D-8581-87D7D52647F2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2F3A4-591F-4DED-AA12-35FB039FC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675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5E3A-4D55-442D-8581-87D7D52647F2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2F3A4-591F-4DED-AA12-35FB039FC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50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5E3A-4D55-442D-8581-87D7D52647F2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2F3A4-591F-4DED-AA12-35FB039FC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168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5E3A-4D55-442D-8581-87D7D52647F2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2F3A4-591F-4DED-AA12-35FB039FC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691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5E3A-4D55-442D-8581-87D7D52647F2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2F3A4-591F-4DED-AA12-35FB039FC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431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F5E3A-4D55-442D-8581-87D7D52647F2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2F3A4-591F-4DED-AA12-35FB039FC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765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148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995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095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643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Ирина</cp:lastModifiedBy>
  <cp:revision>1</cp:revision>
  <dcterms:created xsi:type="dcterms:W3CDTF">2023-10-30T08:18:39Z</dcterms:created>
  <dcterms:modified xsi:type="dcterms:W3CDTF">2023-10-30T08:20:10Z</dcterms:modified>
</cp:coreProperties>
</file>