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6l0J+QoqwS2zrF3wEpWfgUz97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946250" y="1943925"/>
            <a:ext cx="8778600" cy="2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Технология построения индивидуальных образовательных траекторий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Изображение выглядит как животно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7401" b="39453"/>
          <a:stretch/>
        </p:blipFill>
        <p:spPr>
          <a:xfrm>
            <a:off x="0" y="0"/>
            <a:ext cx="12192000" cy="6843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076575" y="126418"/>
            <a:ext cx="5728436" cy="43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ru-RU" sz="252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«БИЛЕТ В БУДУЩЕЕ»</a:t>
            </a:r>
            <a:endParaRPr sz="252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l="14219" t="40695" r="33905" b="15276"/>
          <a:stretch/>
        </p:blipFill>
        <p:spPr>
          <a:xfrm>
            <a:off x="676123" y="1249280"/>
            <a:ext cx="11010030" cy="525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2" descr="Изображение выглядит как животно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7401" b="39453"/>
          <a:stretch/>
        </p:blipFill>
        <p:spPr>
          <a:xfrm>
            <a:off x="0" y="0"/>
            <a:ext cx="12192000" cy="68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/>
        </p:nvSpPr>
        <p:spPr>
          <a:xfrm>
            <a:off x="279320" y="126418"/>
            <a:ext cx="8525691" cy="43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ru-RU" sz="252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СОВРЕМЕННАЯ МОДЕЛЬ КОМПЕТЕНЦИЙ</a:t>
            </a:r>
            <a:endParaRPr sz="252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2"/>
          <p:cNvPicPr preferRelativeResize="0"/>
          <p:nvPr/>
        </p:nvPicPr>
        <p:blipFill rotWithShape="1">
          <a:blip r:embed="rId4">
            <a:alphaModFix/>
          </a:blip>
          <a:srcRect l="2783" r="50000"/>
          <a:stretch/>
        </p:blipFill>
        <p:spPr>
          <a:xfrm>
            <a:off x="975358" y="1029125"/>
            <a:ext cx="3169921" cy="50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/>
          <p:nvPr/>
        </p:nvSpPr>
        <p:spPr>
          <a:xfrm>
            <a:off x="5251271" y="1859339"/>
            <a:ext cx="6096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Никола́й Алекса́ндрович Бернште́йн (5 октября 1896, Москва — 16 января 1966, там же) — советский психофизиолог и физиолог, педагог, создатель нового направления исследований — физиологии активности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мы хотим научить человека осуществлять какой-то вид деятельности, нам </a:t>
            </a: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 нужно его муштровать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нам не нужно добиваться от него безусловного копирования некоторой нормы.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Гораздо более эффективным оказывался способ сформировать управляющую часть его действия — </a:t>
            </a: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мягкие навыки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или, как их часто называют, — </a:t>
            </a:r>
            <a:r>
              <a:rPr lang="ru-RU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soft skills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 descr="Изображение выглядит как животно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7401" b="39453"/>
          <a:stretch/>
        </p:blipFill>
        <p:spPr>
          <a:xfrm>
            <a:off x="0" y="0"/>
            <a:ext cx="12192000" cy="68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 txBox="1"/>
          <p:nvPr/>
        </p:nvSpPr>
        <p:spPr>
          <a:xfrm>
            <a:off x="279320" y="126418"/>
            <a:ext cx="8525691" cy="43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ru-RU" sz="252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СОВРЕМЕННАЯ МОДЕЛЬ КОМПЕТЕНЦИЙ</a:t>
            </a:r>
            <a:endParaRPr sz="252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 descr="Изображение выглядит как фрукт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1456" y="684386"/>
            <a:ext cx="8209088" cy="598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 descr="Изображение выглядит как животно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7401" b="39453"/>
          <a:stretch/>
        </p:blipFill>
        <p:spPr>
          <a:xfrm>
            <a:off x="0" y="0"/>
            <a:ext cx="12192000" cy="68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279320" y="126418"/>
            <a:ext cx="8525691" cy="43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</a:pPr>
            <a:r>
              <a:rPr lang="ru-RU" sz="252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СОВРЕМЕННАЯ МОДЕЛЬ КОМПЕТЕНЦИЙ</a:t>
            </a:r>
            <a:endParaRPr sz="252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4">
            <a:alphaModFix/>
          </a:blip>
          <a:srcRect l="8285" t="40000" r="10142" b="15853"/>
          <a:stretch/>
        </p:blipFill>
        <p:spPr>
          <a:xfrm>
            <a:off x="316449" y="1669514"/>
            <a:ext cx="11559101" cy="351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 descr="Изображение выглядит как животно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7401" b="39453"/>
          <a:stretch/>
        </p:blipFill>
        <p:spPr>
          <a:xfrm>
            <a:off x="0" y="0"/>
            <a:ext cx="12192000" cy="68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1074612" y="31837"/>
            <a:ext cx="786384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30"/>
              <a:buFont typeface="Arial"/>
              <a:buNone/>
            </a:pPr>
            <a:r>
              <a:rPr lang="ru-RU" sz="273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Отслеживаемые в поведении гибкие навыки</a:t>
            </a:r>
            <a:endParaRPr sz="273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651072" y="613419"/>
            <a:ext cx="7687377" cy="615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Ответственное принятие решений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Внимательность и память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Навыки общения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Критическое мышление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Работа на результат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Инициативность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Командная работа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Логическое мышление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Презентационные навыки</a:t>
            </a:r>
            <a:endParaRPr/>
          </a:p>
          <a:p>
            <a:pPr marL="0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Творческие способности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 descr="Изображение выглядит как животно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7401" b="39453"/>
          <a:stretch/>
        </p:blipFill>
        <p:spPr>
          <a:xfrm>
            <a:off x="0" y="0"/>
            <a:ext cx="12192000" cy="68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191589" y="115749"/>
            <a:ext cx="9309464" cy="45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Технологическая карта индивидуальной образовательной траектории</a:t>
            </a: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85" y="808643"/>
            <a:ext cx="10646229" cy="604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l="12695" t="25524" r="30712" b="17459"/>
          <a:stretch/>
        </p:blipFill>
        <p:spPr>
          <a:xfrm>
            <a:off x="0" y="-392"/>
            <a:ext cx="12206157" cy="685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Широкоэкранный</PresentationFormat>
  <Paragraphs>21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Технология построения индивидуальных образовательных траекторий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построения индивидуальных образовательных траекторий</dc:title>
  <dc:creator>Alexey Smolyakov</dc:creator>
  <cp:lastModifiedBy>admin</cp:lastModifiedBy>
  <cp:revision>1</cp:revision>
  <dcterms:created xsi:type="dcterms:W3CDTF">2019-06-17T08:16:45Z</dcterms:created>
  <dcterms:modified xsi:type="dcterms:W3CDTF">2019-10-24T09:07:26Z</dcterms:modified>
</cp:coreProperties>
</file>