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334" r:id="rId5"/>
    <p:sldId id="342" r:id="rId6"/>
    <p:sldId id="350" r:id="rId7"/>
    <p:sldId id="324" r:id="rId8"/>
    <p:sldId id="351" r:id="rId9"/>
    <p:sldId id="331" r:id="rId10"/>
    <p:sldId id="352" r:id="rId11"/>
    <p:sldId id="354" r:id="rId12"/>
    <p:sldId id="347" r:id="rId13"/>
    <p:sldId id="353" r:id="rId14"/>
    <p:sldId id="355" r:id="rId15"/>
    <p:sldId id="356" r:id="rId16"/>
    <p:sldId id="357" r:id="rId17"/>
    <p:sldId id="34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559" autoAdjust="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E1986-8BD0-4314-A32C-CDE1DA4D1406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2AF06-A65F-44D5-8F9E-2ECC77BDF96C}">
      <dgm:prSet phldrT="[Текст]" custT="1"/>
      <dgm:spPr/>
      <dgm:t>
        <a:bodyPr/>
        <a:lstStyle/>
        <a:p>
          <a:r>
            <a:rPr lang="ru-RU" sz="1600" dirty="0"/>
            <a:t>Потребность в одобрении</a:t>
          </a:r>
        </a:p>
      </dgm:t>
    </dgm:pt>
    <dgm:pt modelId="{E634D06C-FB87-4038-A896-C3D4B7A75D2F}" type="parTrans" cxnId="{A309C38F-5B87-4F9A-A2F1-BB89492B5667}">
      <dgm:prSet/>
      <dgm:spPr/>
      <dgm:t>
        <a:bodyPr/>
        <a:lstStyle/>
        <a:p>
          <a:endParaRPr lang="ru-RU"/>
        </a:p>
      </dgm:t>
    </dgm:pt>
    <dgm:pt modelId="{16921115-0CA7-4B9C-9E57-4D82133D396E}" type="sibTrans" cxnId="{A309C38F-5B87-4F9A-A2F1-BB89492B5667}">
      <dgm:prSet/>
      <dgm:spPr/>
      <dgm:t>
        <a:bodyPr/>
        <a:lstStyle/>
        <a:p>
          <a:endParaRPr lang="ru-RU"/>
        </a:p>
      </dgm:t>
    </dgm:pt>
    <dgm:pt modelId="{EE7CFC79-ED5C-417A-8F2D-DBDB21B4C63C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Развитие адекватной самооценки</a:t>
          </a:r>
        </a:p>
      </dgm:t>
    </dgm:pt>
    <dgm:pt modelId="{BFD3B738-50CA-4848-89BD-14519477223F}" type="parTrans" cxnId="{E327F00B-717D-4139-A053-9D1FD3226F17}">
      <dgm:prSet/>
      <dgm:spPr/>
      <dgm:t>
        <a:bodyPr/>
        <a:lstStyle/>
        <a:p>
          <a:endParaRPr lang="ru-RU"/>
        </a:p>
      </dgm:t>
    </dgm:pt>
    <dgm:pt modelId="{E428F5E5-7F37-469B-9AA3-B9DD91DA162A}" type="sibTrans" cxnId="{E327F00B-717D-4139-A053-9D1FD3226F17}">
      <dgm:prSet/>
      <dgm:spPr/>
      <dgm:t>
        <a:bodyPr/>
        <a:lstStyle/>
        <a:p>
          <a:endParaRPr lang="ru-RU"/>
        </a:p>
      </dgm:t>
    </dgm:pt>
    <dgm:pt modelId="{2899FDED-644B-4563-8504-03467AA28C78}">
      <dgm:prSet phldrT="[Текст]" custT="1"/>
      <dgm:spPr/>
      <dgm:t>
        <a:bodyPr/>
        <a:lstStyle/>
        <a:p>
          <a:r>
            <a:rPr lang="ru-RU" sz="1600" dirty="0"/>
            <a:t>Развитие чувства самоуважения </a:t>
          </a:r>
        </a:p>
      </dgm:t>
    </dgm:pt>
    <dgm:pt modelId="{56A592B2-9D63-4C48-9B43-0C66BF5F54A5}" type="parTrans" cxnId="{642311B2-8639-4CAA-A7ED-C927017B03DB}">
      <dgm:prSet/>
      <dgm:spPr/>
      <dgm:t>
        <a:bodyPr/>
        <a:lstStyle/>
        <a:p>
          <a:endParaRPr lang="ru-RU"/>
        </a:p>
      </dgm:t>
    </dgm:pt>
    <dgm:pt modelId="{7529550B-629D-4A88-9FFB-C930D541400A}" type="sibTrans" cxnId="{642311B2-8639-4CAA-A7ED-C927017B03DB}">
      <dgm:prSet/>
      <dgm:spPr/>
      <dgm:t>
        <a:bodyPr/>
        <a:lstStyle/>
        <a:p>
          <a:endParaRPr lang="ru-RU"/>
        </a:p>
      </dgm:t>
    </dgm:pt>
    <dgm:pt modelId="{E514363B-D991-45DD-9275-19F5EDB6A164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Подверженность влиянию группы</a:t>
          </a:r>
        </a:p>
      </dgm:t>
    </dgm:pt>
    <dgm:pt modelId="{CFEB0E91-00BF-4BA6-9830-2698E87109E4}" type="parTrans" cxnId="{F2B007D0-0D7D-4A74-8A35-F4738E271C6C}">
      <dgm:prSet/>
      <dgm:spPr/>
      <dgm:t>
        <a:bodyPr/>
        <a:lstStyle/>
        <a:p>
          <a:endParaRPr lang="ru-RU"/>
        </a:p>
      </dgm:t>
    </dgm:pt>
    <dgm:pt modelId="{62748C07-BEC2-4E76-9A24-F5CBDB0EF71A}" type="sibTrans" cxnId="{F2B007D0-0D7D-4A74-8A35-F4738E271C6C}">
      <dgm:prSet/>
      <dgm:spPr/>
      <dgm:t>
        <a:bodyPr/>
        <a:lstStyle/>
        <a:p>
          <a:endParaRPr lang="ru-RU"/>
        </a:p>
      </dgm:t>
    </dgm:pt>
    <dgm:pt modelId="{0E695CD6-983B-4C5E-AD2B-159CDD3D438D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Развитие способности делать самостоятельный выбор</a:t>
          </a:r>
        </a:p>
      </dgm:t>
    </dgm:pt>
    <dgm:pt modelId="{40911917-DC33-45D7-A69A-0A3BD9434C5F}" type="parTrans" cxnId="{9EAB8471-82D1-4C02-ABBB-966F83797A6E}">
      <dgm:prSet/>
      <dgm:spPr/>
      <dgm:t>
        <a:bodyPr/>
        <a:lstStyle/>
        <a:p>
          <a:endParaRPr lang="ru-RU"/>
        </a:p>
      </dgm:t>
    </dgm:pt>
    <dgm:pt modelId="{3C6F8A1C-C71C-4835-9AA8-683B1402DED8}" type="sibTrans" cxnId="{9EAB8471-82D1-4C02-ABBB-966F83797A6E}">
      <dgm:prSet/>
      <dgm:spPr/>
      <dgm:t>
        <a:bodyPr/>
        <a:lstStyle/>
        <a:p>
          <a:endParaRPr lang="ru-RU"/>
        </a:p>
      </dgm:t>
    </dgm:pt>
    <dgm:pt modelId="{2937167D-CBF7-4609-9643-32BB3267B76E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Формирование представлений о личных границах, защиты своего персонального пространства</a:t>
          </a:r>
        </a:p>
      </dgm:t>
    </dgm:pt>
    <dgm:pt modelId="{32E6A0A2-F874-4764-B0BF-AAEBC1C27F5F}" type="parTrans" cxnId="{FC8B310D-60F2-4098-AC30-D03588A90A4F}">
      <dgm:prSet/>
      <dgm:spPr/>
      <dgm:t>
        <a:bodyPr/>
        <a:lstStyle/>
        <a:p>
          <a:endParaRPr lang="ru-RU"/>
        </a:p>
      </dgm:t>
    </dgm:pt>
    <dgm:pt modelId="{FAE27AAA-AFBF-49C0-990A-DC022A0E4E3B}" type="sibTrans" cxnId="{FC8B310D-60F2-4098-AC30-D03588A90A4F}">
      <dgm:prSet/>
      <dgm:spPr/>
      <dgm:t>
        <a:bodyPr/>
        <a:lstStyle/>
        <a:p>
          <a:endParaRPr lang="ru-RU"/>
        </a:p>
      </dgm:t>
    </dgm:pt>
    <dgm:pt modelId="{35C64957-673D-4B68-8B7D-9B1C3D02D47C}">
      <dgm:prSet phldrT="[Текст]" custT="1"/>
      <dgm:spPr/>
      <dgm:t>
        <a:bodyPr/>
        <a:lstStyle/>
        <a:p>
          <a:r>
            <a:rPr lang="ru-RU" sz="1600" dirty="0"/>
            <a:t>Развитие позитивного </a:t>
          </a:r>
          <a:r>
            <a:rPr lang="ru-RU" sz="1600" dirty="0" err="1"/>
            <a:t>самоотношения</a:t>
          </a:r>
          <a:endParaRPr lang="ru-RU" sz="1600" dirty="0"/>
        </a:p>
      </dgm:t>
    </dgm:pt>
    <dgm:pt modelId="{31CBD3D8-5B1C-41C7-88F7-3C418FB4B1E7}" type="parTrans" cxnId="{91FEA291-9963-40B4-8E89-8B3A3C560E50}">
      <dgm:prSet/>
      <dgm:spPr/>
      <dgm:t>
        <a:bodyPr/>
        <a:lstStyle/>
        <a:p>
          <a:endParaRPr lang="ru-RU"/>
        </a:p>
      </dgm:t>
    </dgm:pt>
    <dgm:pt modelId="{10B6B751-8970-410B-9352-7B5B080D3AE8}" type="sibTrans" cxnId="{91FEA291-9963-40B4-8E89-8B3A3C560E50}">
      <dgm:prSet/>
      <dgm:spPr/>
      <dgm:t>
        <a:bodyPr/>
        <a:lstStyle/>
        <a:p>
          <a:endParaRPr lang="ru-RU"/>
        </a:p>
      </dgm:t>
    </dgm:pt>
    <dgm:pt modelId="{4C1660EC-3733-4605-907A-1585EBE3FA67}">
      <dgm:prSet custT="1"/>
      <dgm:spPr/>
      <dgm:t>
        <a:bodyPr/>
        <a:lstStyle/>
        <a:p>
          <a:pPr>
            <a:buNone/>
          </a:pPr>
          <a:r>
            <a:rPr lang="ru-RU" sz="1600" dirty="0"/>
            <a:t>Развитие навыков противостояния манипуляции</a:t>
          </a:r>
        </a:p>
      </dgm:t>
    </dgm:pt>
    <dgm:pt modelId="{1C91BC83-24FF-421E-9B07-8449699368E0}" type="parTrans" cxnId="{6E946D98-A8F4-4B36-8F2F-2BCCD0AD85D3}">
      <dgm:prSet/>
      <dgm:spPr/>
      <dgm:t>
        <a:bodyPr/>
        <a:lstStyle/>
        <a:p>
          <a:endParaRPr lang="ru-RU"/>
        </a:p>
      </dgm:t>
    </dgm:pt>
    <dgm:pt modelId="{A351D01D-B4C2-432B-B651-A91793B3CA71}" type="sibTrans" cxnId="{6E946D98-A8F4-4B36-8F2F-2BCCD0AD85D3}">
      <dgm:prSet/>
      <dgm:spPr/>
      <dgm:t>
        <a:bodyPr/>
        <a:lstStyle/>
        <a:p>
          <a:endParaRPr lang="ru-RU"/>
        </a:p>
      </dgm:t>
    </dgm:pt>
    <dgm:pt modelId="{8F616A55-162C-41E7-A0CA-290722E9C2DF}">
      <dgm:prSet custT="1"/>
      <dgm:spPr/>
      <dgm:t>
        <a:bodyPr/>
        <a:lstStyle/>
        <a:p>
          <a:pPr>
            <a:buNone/>
          </a:pPr>
          <a:r>
            <a:rPr lang="ru-RU" sz="1600" dirty="0"/>
            <a:t>Развитие умения отстаивать собственную позицию</a:t>
          </a:r>
        </a:p>
      </dgm:t>
    </dgm:pt>
    <dgm:pt modelId="{04D1FADC-46D7-4F9B-A925-907680F025F5}" type="parTrans" cxnId="{3AAAC9CE-6DDB-4AF8-B0B4-7AB07C08DCB5}">
      <dgm:prSet/>
      <dgm:spPr/>
      <dgm:t>
        <a:bodyPr/>
        <a:lstStyle/>
        <a:p>
          <a:endParaRPr lang="ru-RU"/>
        </a:p>
      </dgm:t>
    </dgm:pt>
    <dgm:pt modelId="{AB810064-397E-4F9C-B36C-F7FA65386006}" type="sibTrans" cxnId="{3AAAC9CE-6DDB-4AF8-B0B4-7AB07C08DCB5}">
      <dgm:prSet/>
      <dgm:spPr/>
      <dgm:t>
        <a:bodyPr/>
        <a:lstStyle/>
        <a:p>
          <a:endParaRPr lang="ru-RU"/>
        </a:p>
      </dgm:t>
    </dgm:pt>
    <dgm:pt modelId="{D1CA79D1-A291-4EF2-B78B-9FFDB85B03C2}">
      <dgm:prSet phldrT="[Текст]" custT="1"/>
      <dgm:spPr/>
      <dgm:t>
        <a:bodyPr/>
        <a:lstStyle/>
        <a:p>
          <a:r>
            <a:rPr lang="ru-RU" sz="1600" dirty="0"/>
            <a:t>Принятие асоциальных установок социума</a:t>
          </a:r>
        </a:p>
      </dgm:t>
    </dgm:pt>
    <dgm:pt modelId="{2A21FD54-4989-489E-A075-B538FB02F638}" type="parTrans" cxnId="{C3953BD5-B7B6-4A7D-9514-EF08C2DA6DF3}">
      <dgm:prSet/>
      <dgm:spPr/>
      <dgm:t>
        <a:bodyPr/>
        <a:lstStyle/>
        <a:p>
          <a:endParaRPr lang="ru-RU"/>
        </a:p>
      </dgm:t>
    </dgm:pt>
    <dgm:pt modelId="{C28A6043-5569-4D18-A19C-921ED929E17F}" type="sibTrans" cxnId="{C3953BD5-B7B6-4A7D-9514-EF08C2DA6DF3}">
      <dgm:prSet/>
      <dgm:spPr/>
      <dgm:t>
        <a:bodyPr/>
        <a:lstStyle/>
        <a:p>
          <a:endParaRPr lang="ru-RU"/>
        </a:p>
      </dgm:t>
    </dgm:pt>
    <dgm:pt modelId="{7286665C-59AD-47B2-ADA7-E849F4428BB9}">
      <dgm:prSet custT="1"/>
      <dgm:spPr/>
      <dgm:t>
        <a:bodyPr/>
        <a:lstStyle/>
        <a:p>
          <a:pPr>
            <a:buNone/>
          </a:pPr>
          <a:r>
            <a:rPr lang="ru-RU" sz="1600" dirty="0"/>
            <a:t>Формирование </a:t>
          </a:r>
          <a:r>
            <a:rPr lang="ru-RU" sz="1600" dirty="0" err="1"/>
            <a:t>просоциальной</a:t>
          </a:r>
          <a:r>
            <a:rPr lang="ru-RU" sz="1600" dirty="0"/>
            <a:t> системы ценностей, целей и установок</a:t>
          </a:r>
        </a:p>
      </dgm:t>
    </dgm:pt>
    <dgm:pt modelId="{787C99FB-087F-4E9F-B907-EB3B584EB688}" type="parTrans" cxnId="{AD27F50A-83A7-4468-8694-1F6AA37E91B9}">
      <dgm:prSet/>
      <dgm:spPr/>
      <dgm:t>
        <a:bodyPr/>
        <a:lstStyle/>
        <a:p>
          <a:endParaRPr lang="ru-RU"/>
        </a:p>
      </dgm:t>
    </dgm:pt>
    <dgm:pt modelId="{AE517965-682B-4916-92C7-10EB56107ABB}" type="sibTrans" cxnId="{AD27F50A-83A7-4468-8694-1F6AA37E91B9}">
      <dgm:prSet/>
      <dgm:spPr/>
      <dgm:t>
        <a:bodyPr/>
        <a:lstStyle/>
        <a:p>
          <a:endParaRPr lang="ru-RU"/>
        </a:p>
      </dgm:t>
    </dgm:pt>
    <dgm:pt modelId="{72B9A873-F7F2-4D0D-943F-197B5508DCA2}">
      <dgm:prSet custT="1"/>
      <dgm:spPr/>
      <dgm:t>
        <a:bodyPr/>
        <a:lstStyle/>
        <a:p>
          <a:r>
            <a:rPr lang="ru-RU" sz="1600" dirty="0"/>
            <a:t>Формирование самостоятельного и критического мышления</a:t>
          </a:r>
        </a:p>
      </dgm:t>
    </dgm:pt>
    <dgm:pt modelId="{A1AAA5C1-E967-4D23-AF11-58A832231E1E}" type="parTrans" cxnId="{096F0A2E-F8CD-4330-A44C-72ADD0C27B30}">
      <dgm:prSet/>
      <dgm:spPr/>
      <dgm:t>
        <a:bodyPr/>
        <a:lstStyle/>
        <a:p>
          <a:endParaRPr lang="ru-RU"/>
        </a:p>
      </dgm:t>
    </dgm:pt>
    <dgm:pt modelId="{C0E336E5-DF45-4C4C-A260-60D7B3412B20}" type="sibTrans" cxnId="{096F0A2E-F8CD-4330-A44C-72ADD0C27B30}">
      <dgm:prSet/>
      <dgm:spPr/>
      <dgm:t>
        <a:bodyPr/>
        <a:lstStyle/>
        <a:p>
          <a:endParaRPr lang="ru-RU"/>
        </a:p>
      </dgm:t>
    </dgm:pt>
    <dgm:pt modelId="{B5AD2640-DD3A-4041-9930-3FD3C502B24F}" type="pres">
      <dgm:prSet presAssocID="{C5BE1986-8BD0-4314-A32C-CDE1DA4D14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3C8F0-0F35-4C66-8755-2358625BD320}" type="pres">
      <dgm:prSet presAssocID="{E252AF06-A65F-44D5-8F9E-2ECC77BDF96C}" presName="root" presStyleCnt="0"/>
      <dgm:spPr/>
    </dgm:pt>
    <dgm:pt modelId="{538F1B06-16D2-4A4E-B8B1-502785543496}" type="pres">
      <dgm:prSet presAssocID="{E252AF06-A65F-44D5-8F9E-2ECC77BDF96C}" presName="rootComposite" presStyleCnt="0"/>
      <dgm:spPr/>
    </dgm:pt>
    <dgm:pt modelId="{CB9C2DDB-CC5D-4F0B-A97D-08C5236EF4E2}" type="pres">
      <dgm:prSet presAssocID="{E252AF06-A65F-44D5-8F9E-2ECC77BDF96C}" presName="rootText" presStyleLbl="node1" presStyleIdx="0" presStyleCnt="3" custScaleX="118591" custLinFactNeighborX="427"/>
      <dgm:spPr/>
    </dgm:pt>
    <dgm:pt modelId="{97B9730C-4CC9-48FF-8663-6F788FE2D4FF}" type="pres">
      <dgm:prSet presAssocID="{E252AF06-A65F-44D5-8F9E-2ECC77BDF96C}" presName="rootConnector" presStyleLbl="node1" presStyleIdx="0" presStyleCnt="3"/>
      <dgm:spPr/>
    </dgm:pt>
    <dgm:pt modelId="{AD09C49F-751D-4052-8412-9636F67D8B10}" type="pres">
      <dgm:prSet presAssocID="{E252AF06-A65F-44D5-8F9E-2ECC77BDF96C}" presName="childShape" presStyleCnt="0"/>
      <dgm:spPr/>
    </dgm:pt>
    <dgm:pt modelId="{C6C34249-F905-4545-A368-9036B6A7E40E}" type="pres">
      <dgm:prSet presAssocID="{BFD3B738-50CA-4848-89BD-14519477223F}" presName="Name13" presStyleLbl="parChTrans1D2" presStyleIdx="0" presStyleCnt="9"/>
      <dgm:spPr/>
    </dgm:pt>
    <dgm:pt modelId="{FBF7F3E0-EE6C-4A52-B138-B02E39B7BA5F}" type="pres">
      <dgm:prSet presAssocID="{EE7CFC79-ED5C-417A-8F2D-DBDB21B4C63C}" presName="childText" presStyleLbl="bgAcc1" presStyleIdx="0" presStyleCnt="9" custScaleX="125429">
        <dgm:presLayoutVars>
          <dgm:bulletEnabled val="1"/>
        </dgm:presLayoutVars>
      </dgm:prSet>
      <dgm:spPr/>
    </dgm:pt>
    <dgm:pt modelId="{604938D8-0302-4A71-A17A-C2A481DBD813}" type="pres">
      <dgm:prSet presAssocID="{56A592B2-9D63-4C48-9B43-0C66BF5F54A5}" presName="Name13" presStyleLbl="parChTrans1D2" presStyleIdx="1" presStyleCnt="9"/>
      <dgm:spPr/>
    </dgm:pt>
    <dgm:pt modelId="{ECBFCB31-B207-4C89-BFAC-F7E68D0B17BA}" type="pres">
      <dgm:prSet presAssocID="{2899FDED-644B-4563-8504-03467AA28C78}" presName="childText" presStyleLbl="bgAcc1" presStyleIdx="1" presStyleCnt="9" custScaleX="127216">
        <dgm:presLayoutVars>
          <dgm:bulletEnabled val="1"/>
        </dgm:presLayoutVars>
      </dgm:prSet>
      <dgm:spPr/>
    </dgm:pt>
    <dgm:pt modelId="{D65B1C13-9F29-4731-B18A-E234702BC25C}" type="pres">
      <dgm:prSet presAssocID="{31CBD3D8-5B1C-41C7-88F7-3C418FB4B1E7}" presName="Name13" presStyleLbl="parChTrans1D2" presStyleIdx="2" presStyleCnt="9"/>
      <dgm:spPr/>
    </dgm:pt>
    <dgm:pt modelId="{31B65E29-2ADF-4C99-98EA-C899BCF8B7F6}" type="pres">
      <dgm:prSet presAssocID="{35C64957-673D-4B68-8B7D-9B1C3D02D47C}" presName="childText" presStyleLbl="bgAcc1" presStyleIdx="2" presStyleCnt="9" custScaleX="156006" custScaleY="121785">
        <dgm:presLayoutVars>
          <dgm:bulletEnabled val="1"/>
        </dgm:presLayoutVars>
      </dgm:prSet>
      <dgm:spPr/>
    </dgm:pt>
    <dgm:pt modelId="{E96B17E0-B060-4FFB-AC31-1F879920312B}" type="pres">
      <dgm:prSet presAssocID="{E514363B-D991-45DD-9275-19F5EDB6A164}" presName="root" presStyleCnt="0"/>
      <dgm:spPr/>
    </dgm:pt>
    <dgm:pt modelId="{3FCD628C-A2A1-408D-999A-84EB6F1A879D}" type="pres">
      <dgm:prSet presAssocID="{E514363B-D991-45DD-9275-19F5EDB6A164}" presName="rootComposite" presStyleCnt="0"/>
      <dgm:spPr/>
    </dgm:pt>
    <dgm:pt modelId="{F6F439E6-3D2C-4C57-BF06-0F929B4239B3}" type="pres">
      <dgm:prSet presAssocID="{E514363B-D991-45DD-9275-19F5EDB6A164}" presName="rootText" presStyleLbl="node1" presStyleIdx="1" presStyleCnt="3" custScaleX="132520" custScaleY="109078"/>
      <dgm:spPr/>
    </dgm:pt>
    <dgm:pt modelId="{5FB75F80-0EE7-4320-BE0D-96809144A738}" type="pres">
      <dgm:prSet presAssocID="{E514363B-D991-45DD-9275-19F5EDB6A164}" presName="rootConnector" presStyleLbl="node1" presStyleIdx="1" presStyleCnt="3"/>
      <dgm:spPr/>
    </dgm:pt>
    <dgm:pt modelId="{9CAAABF8-F23A-486B-97C5-75F8387F9643}" type="pres">
      <dgm:prSet presAssocID="{E514363B-D991-45DD-9275-19F5EDB6A164}" presName="childShape" presStyleCnt="0"/>
      <dgm:spPr/>
    </dgm:pt>
    <dgm:pt modelId="{4928E333-DBE6-4836-B7B2-752ABCAE7179}" type="pres">
      <dgm:prSet presAssocID="{40911917-DC33-45D7-A69A-0A3BD9434C5F}" presName="Name13" presStyleLbl="parChTrans1D2" presStyleIdx="3" presStyleCnt="9"/>
      <dgm:spPr/>
    </dgm:pt>
    <dgm:pt modelId="{2AA5791A-7911-4D8B-9FCC-BA1A6374AFCC}" type="pres">
      <dgm:prSet presAssocID="{0E695CD6-983B-4C5E-AD2B-159CDD3D438D}" presName="childText" presStyleLbl="bgAcc1" presStyleIdx="3" presStyleCnt="9" custScaleX="211773" custScaleY="118623">
        <dgm:presLayoutVars>
          <dgm:bulletEnabled val="1"/>
        </dgm:presLayoutVars>
      </dgm:prSet>
      <dgm:spPr/>
    </dgm:pt>
    <dgm:pt modelId="{23AA0057-CE79-4FA2-A670-A9AAF278CE21}" type="pres">
      <dgm:prSet presAssocID="{32E6A0A2-F874-4764-B0BF-AAEBC1C27F5F}" presName="Name13" presStyleLbl="parChTrans1D2" presStyleIdx="4" presStyleCnt="9"/>
      <dgm:spPr/>
    </dgm:pt>
    <dgm:pt modelId="{10E3275F-A5F8-424D-9DDB-83BE2A7CFE98}" type="pres">
      <dgm:prSet presAssocID="{2937167D-CBF7-4609-9643-32BB3267B76E}" presName="childText" presStyleLbl="bgAcc1" presStyleIdx="4" presStyleCnt="9" custScaleX="273528" custScaleY="135183">
        <dgm:presLayoutVars>
          <dgm:bulletEnabled val="1"/>
        </dgm:presLayoutVars>
      </dgm:prSet>
      <dgm:spPr/>
    </dgm:pt>
    <dgm:pt modelId="{3C1C3C90-C295-4638-913D-9ECE26607AB3}" type="pres">
      <dgm:prSet presAssocID="{1C91BC83-24FF-421E-9B07-8449699368E0}" presName="Name13" presStyleLbl="parChTrans1D2" presStyleIdx="5" presStyleCnt="9"/>
      <dgm:spPr/>
    </dgm:pt>
    <dgm:pt modelId="{E7574AB6-2E43-4F09-8465-B088AE829E53}" type="pres">
      <dgm:prSet presAssocID="{4C1660EC-3733-4605-907A-1585EBE3FA67}" presName="childText" presStyleLbl="bgAcc1" presStyleIdx="5" presStyleCnt="9" custScaleX="211622">
        <dgm:presLayoutVars>
          <dgm:bulletEnabled val="1"/>
        </dgm:presLayoutVars>
      </dgm:prSet>
      <dgm:spPr/>
    </dgm:pt>
    <dgm:pt modelId="{FF1DBAD1-12B0-4A1C-A09D-6A0EE878666F}" type="pres">
      <dgm:prSet presAssocID="{04D1FADC-46D7-4F9B-A925-907680F025F5}" presName="Name13" presStyleLbl="parChTrans1D2" presStyleIdx="6" presStyleCnt="9"/>
      <dgm:spPr/>
    </dgm:pt>
    <dgm:pt modelId="{BC4B45C4-CCD2-407F-A5AA-52232F61EDAE}" type="pres">
      <dgm:prSet presAssocID="{8F616A55-162C-41E7-A0CA-290722E9C2DF}" presName="childText" presStyleLbl="bgAcc1" presStyleIdx="6" presStyleCnt="9" custScaleX="210819">
        <dgm:presLayoutVars>
          <dgm:bulletEnabled val="1"/>
        </dgm:presLayoutVars>
      </dgm:prSet>
      <dgm:spPr/>
    </dgm:pt>
    <dgm:pt modelId="{B725FB47-4AA1-4615-9877-48586D50958C}" type="pres">
      <dgm:prSet presAssocID="{D1CA79D1-A291-4EF2-B78B-9FFDB85B03C2}" presName="root" presStyleCnt="0"/>
      <dgm:spPr/>
    </dgm:pt>
    <dgm:pt modelId="{315F5DDB-EE7D-4B87-BF1D-E1180BAAD42A}" type="pres">
      <dgm:prSet presAssocID="{D1CA79D1-A291-4EF2-B78B-9FFDB85B03C2}" presName="rootComposite" presStyleCnt="0"/>
      <dgm:spPr/>
    </dgm:pt>
    <dgm:pt modelId="{9AD6A1C5-5346-43FB-9F4D-A9606452ADB1}" type="pres">
      <dgm:prSet presAssocID="{D1CA79D1-A291-4EF2-B78B-9FFDB85B03C2}" presName="rootText" presStyleLbl="node1" presStyleIdx="2" presStyleCnt="3" custScaleX="176362" custLinFactNeighborX="427"/>
      <dgm:spPr/>
    </dgm:pt>
    <dgm:pt modelId="{830F7B58-F8D7-4CB0-B43E-E708E04A6C45}" type="pres">
      <dgm:prSet presAssocID="{D1CA79D1-A291-4EF2-B78B-9FFDB85B03C2}" presName="rootConnector" presStyleLbl="node1" presStyleIdx="2" presStyleCnt="3"/>
      <dgm:spPr/>
    </dgm:pt>
    <dgm:pt modelId="{9AD6880C-A144-44E0-BC70-01642E5A4BB6}" type="pres">
      <dgm:prSet presAssocID="{D1CA79D1-A291-4EF2-B78B-9FFDB85B03C2}" presName="childShape" presStyleCnt="0"/>
      <dgm:spPr/>
    </dgm:pt>
    <dgm:pt modelId="{8BF55C7D-1D22-4AE8-8AFB-F69D81D76411}" type="pres">
      <dgm:prSet presAssocID="{787C99FB-087F-4E9F-B907-EB3B584EB688}" presName="Name13" presStyleLbl="parChTrans1D2" presStyleIdx="7" presStyleCnt="9"/>
      <dgm:spPr/>
    </dgm:pt>
    <dgm:pt modelId="{CE92EE35-21C4-4C4B-BAC7-93CAA77E077B}" type="pres">
      <dgm:prSet presAssocID="{7286665C-59AD-47B2-ADA7-E849F4428BB9}" presName="childText" presStyleLbl="bgAcc1" presStyleIdx="7" presStyleCnt="9" custScaleX="191406" custScaleY="149660" custLinFactNeighborY="885">
        <dgm:presLayoutVars>
          <dgm:bulletEnabled val="1"/>
        </dgm:presLayoutVars>
      </dgm:prSet>
      <dgm:spPr/>
    </dgm:pt>
    <dgm:pt modelId="{D95FB931-B5DA-4639-B743-E20A226B4DA4}" type="pres">
      <dgm:prSet presAssocID="{A1AAA5C1-E967-4D23-AF11-58A832231E1E}" presName="Name13" presStyleLbl="parChTrans1D2" presStyleIdx="8" presStyleCnt="9"/>
      <dgm:spPr/>
    </dgm:pt>
    <dgm:pt modelId="{B5171908-ADAD-4436-834B-F842F066F8F1}" type="pres">
      <dgm:prSet presAssocID="{72B9A873-F7F2-4D0D-943F-197B5508DCA2}" presName="childText" presStyleLbl="bgAcc1" presStyleIdx="8" presStyleCnt="9" custScaleX="198256" custScaleY="138764">
        <dgm:presLayoutVars>
          <dgm:bulletEnabled val="1"/>
        </dgm:presLayoutVars>
      </dgm:prSet>
      <dgm:spPr/>
    </dgm:pt>
  </dgm:ptLst>
  <dgm:cxnLst>
    <dgm:cxn modelId="{6C72DA08-ED26-4F13-A1A3-1E67CA28A91B}" type="presOf" srcId="{8F616A55-162C-41E7-A0CA-290722E9C2DF}" destId="{BC4B45C4-CCD2-407F-A5AA-52232F61EDAE}" srcOrd="0" destOrd="0" presId="urn:microsoft.com/office/officeart/2005/8/layout/hierarchy3"/>
    <dgm:cxn modelId="{AD27F50A-83A7-4468-8694-1F6AA37E91B9}" srcId="{D1CA79D1-A291-4EF2-B78B-9FFDB85B03C2}" destId="{7286665C-59AD-47B2-ADA7-E849F4428BB9}" srcOrd="0" destOrd="0" parTransId="{787C99FB-087F-4E9F-B907-EB3B584EB688}" sibTransId="{AE517965-682B-4916-92C7-10EB56107ABB}"/>
    <dgm:cxn modelId="{E327F00B-717D-4139-A053-9D1FD3226F17}" srcId="{E252AF06-A65F-44D5-8F9E-2ECC77BDF96C}" destId="{EE7CFC79-ED5C-417A-8F2D-DBDB21B4C63C}" srcOrd="0" destOrd="0" parTransId="{BFD3B738-50CA-4848-89BD-14519477223F}" sibTransId="{E428F5E5-7F37-469B-9AA3-B9DD91DA162A}"/>
    <dgm:cxn modelId="{FC8B310D-60F2-4098-AC30-D03588A90A4F}" srcId="{E514363B-D991-45DD-9275-19F5EDB6A164}" destId="{2937167D-CBF7-4609-9643-32BB3267B76E}" srcOrd="1" destOrd="0" parTransId="{32E6A0A2-F874-4764-B0BF-AAEBC1C27F5F}" sibTransId="{FAE27AAA-AFBF-49C0-990A-DC022A0E4E3B}"/>
    <dgm:cxn modelId="{337BD914-97F3-445B-AE9B-7313538A8D98}" type="presOf" srcId="{D1CA79D1-A291-4EF2-B78B-9FFDB85B03C2}" destId="{9AD6A1C5-5346-43FB-9F4D-A9606452ADB1}" srcOrd="0" destOrd="0" presId="urn:microsoft.com/office/officeart/2005/8/layout/hierarchy3"/>
    <dgm:cxn modelId="{BBE7DD24-6A43-46D3-B170-4365F7CD221D}" type="presOf" srcId="{E252AF06-A65F-44D5-8F9E-2ECC77BDF96C}" destId="{97B9730C-4CC9-48FF-8663-6F788FE2D4FF}" srcOrd="1" destOrd="0" presId="urn:microsoft.com/office/officeart/2005/8/layout/hierarchy3"/>
    <dgm:cxn modelId="{230D9D2D-CE14-4B23-B9D1-F3BF88771A4A}" type="presOf" srcId="{787C99FB-087F-4E9F-B907-EB3B584EB688}" destId="{8BF55C7D-1D22-4AE8-8AFB-F69D81D76411}" srcOrd="0" destOrd="0" presId="urn:microsoft.com/office/officeart/2005/8/layout/hierarchy3"/>
    <dgm:cxn modelId="{096F0A2E-F8CD-4330-A44C-72ADD0C27B30}" srcId="{D1CA79D1-A291-4EF2-B78B-9FFDB85B03C2}" destId="{72B9A873-F7F2-4D0D-943F-197B5508DCA2}" srcOrd="1" destOrd="0" parTransId="{A1AAA5C1-E967-4D23-AF11-58A832231E1E}" sibTransId="{C0E336E5-DF45-4C4C-A260-60D7B3412B20}"/>
    <dgm:cxn modelId="{3C732930-2119-4ECE-B062-336B48D45F22}" type="presOf" srcId="{4C1660EC-3733-4605-907A-1585EBE3FA67}" destId="{E7574AB6-2E43-4F09-8465-B088AE829E53}" srcOrd="0" destOrd="0" presId="urn:microsoft.com/office/officeart/2005/8/layout/hierarchy3"/>
    <dgm:cxn modelId="{32ED3C33-02D1-48D0-815E-59C3A1557E2A}" type="presOf" srcId="{40911917-DC33-45D7-A69A-0A3BD9434C5F}" destId="{4928E333-DBE6-4836-B7B2-752ABCAE7179}" srcOrd="0" destOrd="0" presId="urn:microsoft.com/office/officeart/2005/8/layout/hierarchy3"/>
    <dgm:cxn modelId="{4513973A-D91F-426C-9C59-D6C6ECC82A20}" type="presOf" srcId="{E252AF06-A65F-44D5-8F9E-2ECC77BDF96C}" destId="{CB9C2DDB-CC5D-4F0B-A97D-08C5236EF4E2}" srcOrd="0" destOrd="0" presId="urn:microsoft.com/office/officeart/2005/8/layout/hierarchy3"/>
    <dgm:cxn modelId="{CB85AD3B-6EFC-4E78-914D-BCB65885FB42}" type="presOf" srcId="{2937167D-CBF7-4609-9643-32BB3267B76E}" destId="{10E3275F-A5F8-424D-9DDB-83BE2A7CFE98}" srcOrd="0" destOrd="0" presId="urn:microsoft.com/office/officeart/2005/8/layout/hierarchy3"/>
    <dgm:cxn modelId="{E3AE8E5C-E36A-4112-917F-7BCE493E517C}" type="presOf" srcId="{0E695CD6-983B-4C5E-AD2B-159CDD3D438D}" destId="{2AA5791A-7911-4D8B-9FCC-BA1A6374AFCC}" srcOrd="0" destOrd="0" presId="urn:microsoft.com/office/officeart/2005/8/layout/hierarchy3"/>
    <dgm:cxn modelId="{5EFA495E-A69B-43B9-9D1E-D726C7D4449B}" type="presOf" srcId="{56A592B2-9D63-4C48-9B43-0C66BF5F54A5}" destId="{604938D8-0302-4A71-A17A-C2A481DBD813}" srcOrd="0" destOrd="0" presId="urn:microsoft.com/office/officeart/2005/8/layout/hierarchy3"/>
    <dgm:cxn modelId="{4E55E166-B646-43F0-A823-4B1CE8AE1AB9}" type="presOf" srcId="{04D1FADC-46D7-4F9B-A925-907680F025F5}" destId="{FF1DBAD1-12B0-4A1C-A09D-6A0EE878666F}" srcOrd="0" destOrd="0" presId="urn:microsoft.com/office/officeart/2005/8/layout/hierarchy3"/>
    <dgm:cxn modelId="{9EAB8471-82D1-4C02-ABBB-966F83797A6E}" srcId="{E514363B-D991-45DD-9275-19F5EDB6A164}" destId="{0E695CD6-983B-4C5E-AD2B-159CDD3D438D}" srcOrd="0" destOrd="0" parTransId="{40911917-DC33-45D7-A69A-0A3BD9434C5F}" sibTransId="{3C6F8A1C-C71C-4835-9AA8-683B1402DED8}"/>
    <dgm:cxn modelId="{2D09E471-2C34-4E5B-A2C4-3AC1B7C3600B}" type="presOf" srcId="{2899FDED-644B-4563-8504-03467AA28C78}" destId="{ECBFCB31-B207-4C89-BFAC-F7E68D0B17BA}" srcOrd="0" destOrd="0" presId="urn:microsoft.com/office/officeart/2005/8/layout/hierarchy3"/>
    <dgm:cxn modelId="{F244D177-74F9-4B7E-90E1-021078B55C6F}" type="presOf" srcId="{1C91BC83-24FF-421E-9B07-8449699368E0}" destId="{3C1C3C90-C295-4638-913D-9ECE26607AB3}" srcOrd="0" destOrd="0" presId="urn:microsoft.com/office/officeart/2005/8/layout/hierarchy3"/>
    <dgm:cxn modelId="{A309C38F-5B87-4F9A-A2F1-BB89492B5667}" srcId="{C5BE1986-8BD0-4314-A32C-CDE1DA4D1406}" destId="{E252AF06-A65F-44D5-8F9E-2ECC77BDF96C}" srcOrd="0" destOrd="0" parTransId="{E634D06C-FB87-4038-A896-C3D4B7A75D2F}" sibTransId="{16921115-0CA7-4B9C-9E57-4D82133D396E}"/>
    <dgm:cxn modelId="{91FEA291-9963-40B4-8E89-8B3A3C560E50}" srcId="{E252AF06-A65F-44D5-8F9E-2ECC77BDF96C}" destId="{35C64957-673D-4B68-8B7D-9B1C3D02D47C}" srcOrd="2" destOrd="0" parTransId="{31CBD3D8-5B1C-41C7-88F7-3C418FB4B1E7}" sibTransId="{10B6B751-8970-410B-9352-7B5B080D3AE8}"/>
    <dgm:cxn modelId="{B6901593-8952-44A5-93BB-4F729B3E8D9A}" type="presOf" srcId="{BFD3B738-50CA-4848-89BD-14519477223F}" destId="{C6C34249-F905-4545-A368-9036B6A7E40E}" srcOrd="0" destOrd="0" presId="urn:microsoft.com/office/officeart/2005/8/layout/hierarchy3"/>
    <dgm:cxn modelId="{76DC1F95-C1B7-453E-B6A8-D0988955CCAC}" type="presOf" srcId="{D1CA79D1-A291-4EF2-B78B-9FFDB85B03C2}" destId="{830F7B58-F8D7-4CB0-B43E-E708E04A6C45}" srcOrd="1" destOrd="0" presId="urn:microsoft.com/office/officeart/2005/8/layout/hierarchy3"/>
    <dgm:cxn modelId="{6E946D98-A8F4-4B36-8F2F-2BCCD0AD85D3}" srcId="{E514363B-D991-45DD-9275-19F5EDB6A164}" destId="{4C1660EC-3733-4605-907A-1585EBE3FA67}" srcOrd="2" destOrd="0" parTransId="{1C91BC83-24FF-421E-9B07-8449699368E0}" sibTransId="{A351D01D-B4C2-432B-B651-A91793B3CA71}"/>
    <dgm:cxn modelId="{3FCDE0A1-060A-4A64-9182-679ECC8505C4}" type="presOf" srcId="{EE7CFC79-ED5C-417A-8F2D-DBDB21B4C63C}" destId="{FBF7F3E0-EE6C-4A52-B138-B02E39B7BA5F}" srcOrd="0" destOrd="0" presId="urn:microsoft.com/office/officeart/2005/8/layout/hierarchy3"/>
    <dgm:cxn modelId="{8A6E01AA-3A63-4366-8203-92932F942B66}" type="presOf" srcId="{A1AAA5C1-E967-4D23-AF11-58A832231E1E}" destId="{D95FB931-B5DA-4639-B743-E20A226B4DA4}" srcOrd="0" destOrd="0" presId="urn:microsoft.com/office/officeart/2005/8/layout/hierarchy3"/>
    <dgm:cxn modelId="{642311B2-8639-4CAA-A7ED-C927017B03DB}" srcId="{E252AF06-A65F-44D5-8F9E-2ECC77BDF96C}" destId="{2899FDED-644B-4563-8504-03467AA28C78}" srcOrd="1" destOrd="0" parTransId="{56A592B2-9D63-4C48-9B43-0C66BF5F54A5}" sibTransId="{7529550B-629D-4A88-9FFB-C930D541400A}"/>
    <dgm:cxn modelId="{03C629BB-332A-4009-AA44-E07B4FAA9DE3}" type="presOf" srcId="{E514363B-D991-45DD-9275-19F5EDB6A164}" destId="{F6F439E6-3D2C-4C57-BF06-0F929B4239B3}" srcOrd="0" destOrd="0" presId="urn:microsoft.com/office/officeart/2005/8/layout/hierarchy3"/>
    <dgm:cxn modelId="{062C8FC7-84A8-42E8-9AC7-9D888F7397FA}" type="presOf" srcId="{E514363B-D991-45DD-9275-19F5EDB6A164}" destId="{5FB75F80-0EE7-4320-BE0D-96809144A738}" srcOrd="1" destOrd="0" presId="urn:microsoft.com/office/officeart/2005/8/layout/hierarchy3"/>
    <dgm:cxn modelId="{3AAAC9CE-6DDB-4AF8-B0B4-7AB07C08DCB5}" srcId="{E514363B-D991-45DD-9275-19F5EDB6A164}" destId="{8F616A55-162C-41E7-A0CA-290722E9C2DF}" srcOrd="3" destOrd="0" parTransId="{04D1FADC-46D7-4F9B-A925-907680F025F5}" sibTransId="{AB810064-397E-4F9C-B36C-F7FA65386006}"/>
    <dgm:cxn modelId="{F2B007D0-0D7D-4A74-8A35-F4738E271C6C}" srcId="{C5BE1986-8BD0-4314-A32C-CDE1DA4D1406}" destId="{E514363B-D991-45DD-9275-19F5EDB6A164}" srcOrd="1" destOrd="0" parTransId="{CFEB0E91-00BF-4BA6-9830-2698E87109E4}" sibTransId="{62748C07-BEC2-4E76-9A24-F5CBDB0EF71A}"/>
    <dgm:cxn modelId="{C3953BD5-B7B6-4A7D-9514-EF08C2DA6DF3}" srcId="{C5BE1986-8BD0-4314-A32C-CDE1DA4D1406}" destId="{D1CA79D1-A291-4EF2-B78B-9FFDB85B03C2}" srcOrd="2" destOrd="0" parTransId="{2A21FD54-4989-489E-A075-B538FB02F638}" sibTransId="{C28A6043-5569-4D18-A19C-921ED929E17F}"/>
    <dgm:cxn modelId="{16FA27DF-2B91-478A-A50C-BA4972E69C44}" type="presOf" srcId="{7286665C-59AD-47B2-ADA7-E849F4428BB9}" destId="{CE92EE35-21C4-4C4B-BAC7-93CAA77E077B}" srcOrd="0" destOrd="0" presId="urn:microsoft.com/office/officeart/2005/8/layout/hierarchy3"/>
    <dgm:cxn modelId="{489358E6-DBE1-449D-A1EA-4E5DDB918411}" type="presOf" srcId="{32E6A0A2-F874-4764-B0BF-AAEBC1C27F5F}" destId="{23AA0057-CE79-4FA2-A670-A9AAF278CE21}" srcOrd="0" destOrd="0" presId="urn:microsoft.com/office/officeart/2005/8/layout/hierarchy3"/>
    <dgm:cxn modelId="{2BF36BEC-0E70-4FC0-A7D0-AD3B01024AAE}" type="presOf" srcId="{31CBD3D8-5B1C-41C7-88F7-3C418FB4B1E7}" destId="{D65B1C13-9F29-4731-B18A-E234702BC25C}" srcOrd="0" destOrd="0" presId="urn:microsoft.com/office/officeart/2005/8/layout/hierarchy3"/>
    <dgm:cxn modelId="{23B5AFF8-9156-4C47-84DC-CD24C28AB9EA}" type="presOf" srcId="{C5BE1986-8BD0-4314-A32C-CDE1DA4D1406}" destId="{B5AD2640-DD3A-4041-9930-3FD3C502B24F}" srcOrd="0" destOrd="0" presId="urn:microsoft.com/office/officeart/2005/8/layout/hierarchy3"/>
    <dgm:cxn modelId="{BC4DD1FA-4A84-4ED0-8066-4905D2A9B25E}" type="presOf" srcId="{72B9A873-F7F2-4D0D-943F-197B5508DCA2}" destId="{B5171908-ADAD-4436-834B-F842F066F8F1}" srcOrd="0" destOrd="0" presId="urn:microsoft.com/office/officeart/2005/8/layout/hierarchy3"/>
    <dgm:cxn modelId="{007627FC-12A9-420B-A13E-1802BB762864}" type="presOf" srcId="{35C64957-673D-4B68-8B7D-9B1C3D02D47C}" destId="{31B65E29-2ADF-4C99-98EA-C899BCF8B7F6}" srcOrd="0" destOrd="0" presId="urn:microsoft.com/office/officeart/2005/8/layout/hierarchy3"/>
    <dgm:cxn modelId="{90C4157E-2B46-4F10-9073-722A791D389C}" type="presParOf" srcId="{B5AD2640-DD3A-4041-9930-3FD3C502B24F}" destId="{AAE3C8F0-0F35-4C66-8755-2358625BD320}" srcOrd="0" destOrd="0" presId="urn:microsoft.com/office/officeart/2005/8/layout/hierarchy3"/>
    <dgm:cxn modelId="{4ECEB2DD-4910-4980-AC8B-C3B674937A52}" type="presParOf" srcId="{AAE3C8F0-0F35-4C66-8755-2358625BD320}" destId="{538F1B06-16D2-4A4E-B8B1-502785543496}" srcOrd="0" destOrd="0" presId="urn:microsoft.com/office/officeart/2005/8/layout/hierarchy3"/>
    <dgm:cxn modelId="{73985C22-519A-4478-954B-CB92C8A07013}" type="presParOf" srcId="{538F1B06-16D2-4A4E-B8B1-502785543496}" destId="{CB9C2DDB-CC5D-4F0B-A97D-08C5236EF4E2}" srcOrd="0" destOrd="0" presId="urn:microsoft.com/office/officeart/2005/8/layout/hierarchy3"/>
    <dgm:cxn modelId="{1CDBA395-024F-4225-BB79-F6370664F9ED}" type="presParOf" srcId="{538F1B06-16D2-4A4E-B8B1-502785543496}" destId="{97B9730C-4CC9-48FF-8663-6F788FE2D4FF}" srcOrd="1" destOrd="0" presId="urn:microsoft.com/office/officeart/2005/8/layout/hierarchy3"/>
    <dgm:cxn modelId="{E47C1AE4-6C9F-4262-9C06-7F63B302F31A}" type="presParOf" srcId="{AAE3C8F0-0F35-4C66-8755-2358625BD320}" destId="{AD09C49F-751D-4052-8412-9636F67D8B10}" srcOrd="1" destOrd="0" presId="urn:microsoft.com/office/officeart/2005/8/layout/hierarchy3"/>
    <dgm:cxn modelId="{BD34D960-18E7-4BDE-9C90-B94B969E40C1}" type="presParOf" srcId="{AD09C49F-751D-4052-8412-9636F67D8B10}" destId="{C6C34249-F905-4545-A368-9036B6A7E40E}" srcOrd="0" destOrd="0" presId="urn:microsoft.com/office/officeart/2005/8/layout/hierarchy3"/>
    <dgm:cxn modelId="{F23635FA-39A1-4900-AB19-4D17CB486248}" type="presParOf" srcId="{AD09C49F-751D-4052-8412-9636F67D8B10}" destId="{FBF7F3E0-EE6C-4A52-B138-B02E39B7BA5F}" srcOrd="1" destOrd="0" presId="urn:microsoft.com/office/officeart/2005/8/layout/hierarchy3"/>
    <dgm:cxn modelId="{6527B6BC-32C5-4DC5-93E4-C260117B3F29}" type="presParOf" srcId="{AD09C49F-751D-4052-8412-9636F67D8B10}" destId="{604938D8-0302-4A71-A17A-C2A481DBD813}" srcOrd="2" destOrd="0" presId="urn:microsoft.com/office/officeart/2005/8/layout/hierarchy3"/>
    <dgm:cxn modelId="{6B8B2D0A-90AC-45C3-A768-486A17C03534}" type="presParOf" srcId="{AD09C49F-751D-4052-8412-9636F67D8B10}" destId="{ECBFCB31-B207-4C89-BFAC-F7E68D0B17BA}" srcOrd="3" destOrd="0" presId="urn:microsoft.com/office/officeart/2005/8/layout/hierarchy3"/>
    <dgm:cxn modelId="{58E29918-65C4-4858-B8CF-6F6162559435}" type="presParOf" srcId="{AD09C49F-751D-4052-8412-9636F67D8B10}" destId="{D65B1C13-9F29-4731-B18A-E234702BC25C}" srcOrd="4" destOrd="0" presId="urn:microsoft.com/office/officeart/2005/8/layout/hierarchy3"/>
    <dgm:cxn modelId="{D2CA5267-0A05-4696-9D25-200181BD9E8E}" type="presParOf" srcId="{AD09C49F-751D-4052-8412-9636F67D8B10}" destId="{31B65E29-2ADF-4C99-98EA-C899BCF8B7F6}" srcOrd="5" destOrd="0" presId="urn:microsoft.com/office/officeart/2005/8/layout/hierarchy3"/>
    <dgm:cxn modelId="{50892BEE-B49D-4788-8759-6BC06B5619A5}" type="presParOf" srcId="{B5AD2640-DD3A-4041-9930-3FD3C502B24F}" destId="{E96B17E0-B060-4FFB-AC31-1F879920312B}" srcOrd="1" destOrd="0" presId="urn:microsoft.com/office/officeart/2005/8/layout/hierarchy3"/>
    <dgm:cxn modelId="{97D20D3C-2C36-476F-B434-0A141ECAFA1F}" type="presParOf" srcId="{E96B17E0-B060-4FFB-AC31-1F879920312B}" destId="{3FCD628C-A2A1-408D-999A-84EB6F1A879D}" srcOrd="0" destOrd="0" presId="urn:microsoft.com/office/officeart/2005/8/layout/hierarchy3"/>
    <dgm:cxn modelId="{5372599A-0A45-4C32-B230-7CEA6C603D79}" type="presParOf" srcId="{3FCD628C-A2A1-408D-999A-84EB6F1A879D}" destId="{F6F439E6-3D2C-4C57-BF06-0F929B4239B3}" srcOrd="0" destOrd="0" presId="urn:microsoft.com/office/officeart/2005/8/layout/hierarchy3"/>
    <dgm:cxn modelId="{5FDFA7B2-56F2-471B-9D58-963F76C91F5F}" type="presParOf" srcId="{3FCD628C-A2A1-408D-999A-84EB6F1A879D}" destId="{5FB75F80-0EE7-4320-BE0D-96809144A738}" srcOrd="1" destOrd="0" presId="urn:microsoft.com/office/officeart/2005/8/layout/hierarchy3"/>
    <dgm:cxn modelId="{952DF50C-8E17-40AF-9D08-898796F05EFE}" type="presParOf" srcId="{E96B17E0-B060-4FFB-AC31-1F879920312B}" destId="{9CAAABF8-F23A-486B-97C5-75F8387F9643}" srcOrd="1" destOrd="0" presId="urn:microsoft.com/office/officeart/2005/8/layout/hierarchy3"/>
    <dgm:cxn modelId="{A07E5D3F-9384-4B3F-A7A2-68AF5844A15A}" type="presParOf" srcId="{9CAAABF8-F23A-486B-97C5-75F8387F9643}" destId="{4928E333-DBE6-4836-B7B2-752ABCAE7179}" srcOrd="0" destOrd="0" presId="urn:microsoft.com/office/officeart/2005/8/layout/hierarchy3"/>
    <dgm:cxn modelId="{9F8E9976-8079-45D1-A342-439BE5E957AD}" type="presParOf" srcId="{9CAAABF8-F23A-486B-97C5-75F8387F9643}" destId="{2AA5791A-7911-4D8B-9FCC-BA1A6374AFCC}" srcOrd="1" destOrd="0" presId="urn:microsoft.com/office/officeart/2005/8/layout/hierarchy3"/>
    <dgm:cxn modelId="{EC5FA434-AC6C-44D6-9F23-5BB3FF3191A5}" type="presParOf" srcId="{9CAAABF8-F23A-486B-97C5-75F8387F9643}" destId="{23AA0057-CE79-4FA2-A670-A9AAF278CE21}" srcOrd="2" destOrd="0" presId="urn:microsoft.com/office/officeart/2005/8/layout/hierarchy3"/>
    <dgm:cxn modelId="{99CB2FCE-FB87-49CE-BD6E-1D808306F1FC}" type="presParOf" srcId="{9CAAABF8-F23A-486B-97C5-75F8387F9643}" destId="{10E3275F-A5F8-424D-9DDB-83BE2A7CFE98}" srcOrd="3" destOrd="0" presId="urn:microsoft.com/office/officeart/2005/8/layout/hierarchy3"/>
    <dgm:cxn modelId="{7B315A6E-DBCA-4EE0-AA26-A93C32FAD683}" type="presParOf" srcId="{9CAAABF8-F23A-486B-97C5-75F8387F9643}" destId="{3C1C3C90-C295-4638-913D-9ECE26607AB3}" srcOrd="4" destOrd="0" presId="urn:microsoft.com/office/officeart/2005/8/layout/hierarchy3"/>
    <dgm:cxn modelId="{9BC8C958-72BB-48D0-BD5F-B144B6E3EA2C}" type="presParOf" srcId="{9CAAABF8-F23A-486B-97C5-75F8387F9643}" destId="{E7574AB6-2E43-4F09-8465-B088AE829E53}" srcOrd="5" destOrd="0" presId="urn:microsoft.com/office/officeart/2005/8/layout/hierarchy3"/>
    <dgm:cxn modelId="{12F7522F-D96E-413D-8A8B-23D91C3812C4}" type="presParOf" srcId="{9CAAABF8-F23A-486B-97C5-75F8387F9643}" destId="{FF1DBAD1-12B0-4A1C-A09D-6A0EE878666F}" srcOrd="6" destOrd="0" presId="urn:microsoft.com/office/officeart/2005/8/layout/hierarchy3"/>
    <dgm:cxn modelId="{DDF223C9-E80D-455E-97BD-10F4D0E19CF6}" type="presParOf" srcId="{9CAAABF8-F23A-486B-97C5-75F8387F9643}" destId="{BC4B45C4-CCD2-407F-A5AA-52232F61EDAE}" srcOrd="7" destOrd="0" presId="urn:microsoft.com/office/officeart/2005/8/layout/hierarchy3"/>
    <dgm:cxn modelId="{F6799BCC-C2A3-41C6-9DA2-DD4320D1C782}" type="presParOf" srcId="{B5AD2640-DD3A-4041-9930-3FD3C502B24F}" destId="{B725FB47-4AA1-4615-9877-48586D50958C}" srcOrd="2" destOrd="0" presId="urn:microsoft.com/office/officeart/2005/8/layout/hierarchy3"/>
    <dgm:cxn modelId="{365BA2EB-E073-4543-A1E5-3F8C2616A82F}" type="presParOf" srcId="{B725FB47-4AA1-4615-9877-48586D50958C}" destId="{315F5DDB-EE7D-4B87-BF1D-E1180BAAD42A}" srcOrd="0" destOrd="0" presId="urn:microsoft.com/office/officeart/2005/8/layout/hierarchy3"/>
    <dgm:cxn modelId="{B4436A68-DAA4-46B8-9FA4-864137EB67FB}" type="presParOf" srcId="{315F5DDB-EE7D-4B87-BF1D-E1180BAAD42A}" destId="{9AD6A1C5-5346-43FB-9F4D-A9606452ADB1}" srcOrd="0" destOrd="0" presId="urn:microsoft.com/office/officeart/2005/8/layout/hierarchy3"/>
    <dgm:cxn modelId="{A5C8BE57-A581-40A1-94BA-6BABEF64373E}" type="presParOf" srcId="{315F5DDB-EE7D-4B87-BF1D-E1180BAAD42A}" destId="{830F7B58-F8D7-4CB0-B43E-E708E04A6C45}" srcOrd="1" destOrd="0" presId="urn:microsoft.com/office/officeart/2005/8/layout/hierarchy3"/>
    <dgm:cxn modelId="{B3EE2314-4EEA-4082-AA78-EDD35FB37DAD}" type="presParOf" srcId="{B725FB47-4AA1-4615-9877-48586D50958C}" destId="{9AD6880C-A144-44E0-BC70-01642E5A4BB6}" srcOrd="1" destOrd="0" presId="urn:microsoft.com/office/officeart/2005/8/layout/hierarchy3"/>
    <dgm:cxn modelId="{31301B53-050F-4D4A-89E9-EEE2CB279576}" type="presParOf" srcId="{9AD6880C-A144-44E0-BC70-01642E5A4BB6}" destId="{8BF55C7D-1D22-4AE8-8AFB-F69D81D76411}" srcOrd="0" destOrd="0" presId="urn:microsoft.com/office/officeart/2005/8/layout/hierarchy3"/>
    <dgm:cxn modelId="{BC6790C5-DF96-45A5-9DD0-16025F5F2767}" type="presParOf" srcId="{9AD6880C-A144-44E0-BC70-01642E5A4BB6}" destId="{CE92EE35-21C4-4C4B-BAC7-93CAA77E077B}" srcOrd="1" destOrd="0" presId="urn:microsoft.com/office/officeart/2005/8/layout/hierarchy3"/>
    <dgm:cxn modelId="{A66C2588-2D56-4C94-9186-4750A0F3A410}" type="presParOf" srcId="{9AD6880C-A144-44E0-BC70-01642E5A4BB6}" destId="{D95FB931-B5DA-4639-B743-E20A226B4DA4}" srcOrd="2" destOrd="0" presId="urn:microsoft.com/office/officeart/2005/8/layout/hierarchy3"/>
    <dgm:cxn modelId="{9FE28AA3-7105-45C7-BA04-43223E34B181}" type="presParOf" srcId="{9AD6880C-A144-44E0-BC70-01642E5A4BB6}" destId="{B5171908-ADAD-4436-834B-F842F066F8F1}" srcOrd="3" destOrd="0" presId="urn:microsoft.com/office/officeart/2005/8/layout/hierarchy3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E1986-8BD0-4314-A32C-CDE1DA4D1406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2AF06-A65F-44D5-8F9E-2ECC77BDF96C}">
      <dgm:prSet phldrT="[Текст]" custT="1"/>
      <dgm:spPr/>
      <dgm:t>
        <a:bodyPr/>
        <a:lstStyle/>
        <a:p>
          <a:r>
            <a:rPr lang="ru-RU" sz="1600" dirty="0"/>
            <a:t>Склонность к риску</a:t>
          </a:r>
        </a:p>
      </dgm:t>
    </dgm:pt>
    <dgm:pt modelId="{E634D06C-FB87-4038-A896-C3D4B7A75D2F}" type="parTrans" cxnId="{A309C38F-5B87-4F9A-A2F1-BB89492B5667}">
      <dgm:prSet/>
      <dgm:spPr/>
      <dgm:t>
        <a:bodyPr/>
        <a:lstStyle/>
        <a:p>
          <a:endParaRPr lang="ru-RU"/>
        </a:p>
      </dgm:t>
    </dgm:pt>
    <dgm:pt modelId="{16921115-0CA7-4B9C-9E57-4D82133D396E}" type="sibTrans" cxnId="{A309C38F-5B87-4F9A-A2F1-BB89492B5667}">
      <dgm:prSet/>
      <dgm:spPr/>
      <dgm:t>
        <a:bodyPr/>
        <a:lstStyle/>
        <a:p>
          <a:endParaRPr lang="ru-RU"/>
        </a:p>
      </dgm:t>
    </dgm:pt>
    <dgm:pt modelId="{EE7CFC79-ED5C-417A-8F2D-DBDB21B4C63C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Формирование модели ответственного поведения в ситуациях, связанных с риском для себя и своего здоровья</a:t>
          </a:r>
        </a:p>
      </dgm:t>
    </dgm:pt>
    <dgm:pt modelId="{BFD3B738-50CA-4848-89BD-14519477223F}" type="parTrans" cxnId="{E327F00B-717D-4139-A053-9D1FD3226F17}">
      <dgm:prSet/>
      <dgm:spPr/>
      <dgm:t>
        <a:bodyPr/>
        <a:lstStyle/>
        <a:p>
          <a:endParaRPr lang="ru-RU"/>
        </a:p>
      </dgm:t>
    </dgm:pt>
    <dgm:pt modelId="{E428F5E5-7F37-469B-9AA3-B9DD91DA162A}" type="sibTrans" cxnId="{E327F00B-717D-4139-A053-9D1FD3226F17}">
      <dgm:prSet/>
      <dgm:spPr/>
      <dgm:t>
        <a:bodyPr/>
        <a:lstStyle/>
        <a:p>
          <a:endParaRPr lang="ru-RU"/>
        </a:p>
      </dgm:t>
    </dgm:pt>
    <dgm:pt modelId="{E514363B-D991-45DD-9275-19F5EDB6A164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Импульсивность, тревожность</a:t>
          </a:r>
        </a:p>
      </dgm:t>
    </dgm:pt>
    <dgm:pt modelId="{CFEB0E91-00BF-4BA6-9830-2698E87109E4}" type="parTrans" cxnId="{F2B007D0-0D7D-4A74-8A35-F4738E271C6C}">
      <dgm:prSet/>
      <dgm:spPr/>
      <dgm:t>
        <a:bodyPr/>
        <a:lstStyle/>
        <a:p>
          <a:endParaRPr lang="ru-RU"/>
        </a:p>
      </dgm:t>
    </dgm:pt>
    <dgm:pt modelId="{62748C07-BEC2-4E76-9A24-F5CBDB0EF71A}" type="sibTrans" cxnId="{F2B007D0-0D7D-4A74-8A35-F4738E271C6C}">
      <dgm:prSet/>
      <dgm:spPr/>
      <dgm:t>
        <a:bodyPr/>
        <a:lstStyle/>
        <a:p>
          <a:endParaRPr lang="ru-RU"/>
        </a:p>
      </dgm:t>
    </dgm:pt>
    <dgm:pt modelId="{0E695CD6-983B-4C5E-AD2B-159CDD3D438D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Развитие навыков самоконтроля поведения</a:t>
          </a:r>
        </a:p>
      </dgm:t>
    </dgm:pt>
    <dgm:pt modelId="{40911917-DC33-45D7-A69A-0A3BD9434C5F}" type="parTrans" cxnId="{9EAB8471-82D1-4C02-ABBB-966F83797A6E}">
      <dgm:prSet/>
      <dgm:spPr/>
      <dgm:t>
        <a:bodyPr/>
        <a:lstStyle/>
        <a:p>
          <a:endParaRPr lang="ru-RU"/>
        </a:p>
      </dgm:t>
    </dgm:pt>
    <dgm:pt modelId="{3C6F8A1C-C71C-4835-9AA8-683B1402DED8}" type="sibTrans" cxnId="{9EAB8471-82D1-4C02-ABBB-966F83797A6E}">
      <dgm:prSet/>
      <dgm:spPr/>
      <dgm:t>
        <a:bodyPr/>
        <a:lstStyle/>
        <a:p>
          <a:endParaRPr lang="ru-RU"/>
        </a:p>
      </dgm:t>
    </dgm:pt>
    <dgm:pt modelId="{2937167D-CBF7-4609-9643-32BB3267B76E}">
      <dgm:prSet phldrT="[Текст]" custT="1"/>
      <dgm:spPr/>
      <dgm:t>
        <a:bodyPr/>
        <a:lstStyle/>
        <a:p>
          <a:pPr>
            <a:buNone/>
          </a:pPr>
          <a:r>
            <a:rPr lang="ru-RU" sz="1600" dirty="0"/>
            <a:t>Обучение приемам </a:t>
          </a:r>
          <a:r>
            <a:rPr lang="ru-RU" sz="1600" dirty="0" err="1"/>
            <a:t>совладания</a:t>
          </a:r>
          <a:endParaRPr lang="ru-RU" sz="1600" dirty="0"/>
        </a:p>
      </dgm:t>
    </dgm:pt>
    <dgm:pt modelId="{32E6A0A2-F874-4764-B0BF-AAEBC1C27F5F}" type="parTrans" cxnId="{FC8B310D-60F2-4098-AC30-D03588A90A4F}">
      <dgm:prSet/>
      <dgm:spPr/>
      <dgm:t>
        <a:bodyPr/>
        <a:lstStyle/>
        <a:p>
          <a:endParaRPr lang="ru-RU"/>
        </a:p>
      </dgm:t>
    </dgm:pt>
    <dgm:pt modelId="{FAE27AAA-AFBF-49C0-990A-DC022A0E4E3B}" type="sibTrans" cxnId="{FC8B310D-60F2-4098-AC30-D03588A90A4F}">
      <dgm:prSet/>
      <dgm:spPr/>
      <dgm:t>
        <a:bodyPr/>
        <a:lstStyle/>
        <a:p>
          <a:endParaRPr lang="ru-RU"/>
        </a:p>
      </dgm:t>
    </dgm:pt>
    <dgm:pt modelId="{4C1660EC-3733-4605-907A-1585EBE3FA67}">
      <dgm:prSet custT="1"/>
      <dgm:spPr/>
      <dgm:t>
        <a:bodyPr/>
        <a:lstStyle/>
        <a:p>
          <a:pPr>
            <a:buNone/>
          </a:pPr>
          <a:r>
            <a:rPr lang="ru-RU" sz="1600" dirty="0"/>
            <a:t>Развитие эмоционально - волевой сферы</a:t>
          </a:r>
        </a:p>
      </dgm:t>
    </dgm:pt>
    <dgm:pt modelId="{1C91BC83-24FF-421E-9B07-8449699368E0}" type="parTrans" cxnId="{6E946D98-A8F4-4B36-8F2F-2BCCD0AD85D3}">
      <dgm:prSet/>
      <dgm:spPr/>
      <dgm:t>
        <a:bodyPr/>
        <a:lstStyle/>
        <a:p>
          <a:endParaRPr lang="ru-RU"/>
        </a:p>
      </dgm:t>
    </dgm:pt>
    <dgm:pt modelId="{A351D01D-B4C2-432B-B651-A91793B3CA71}" type="sibTrans" cxnId="{6E946D98-A8F4-4B36-8F2F-2BCCD0AD85D3}">
      <dgm:prSet/>
      <dgm:spPr/>
      <dgm:t>
        <a:bodyPr/>
        <a:lstStyle/>
        <a:p>
          <a:endParaRPr lang="ru-RU"/>
        </a:p>
      </dgm:t>
    </dgm:pt>
    <dgm:pt modelId="{8F616A55-162C-41E7-A0CA-290722E9C2DF}">
      <dgm:prSet custT="1"/>
      <dgm:spPr/>
      <dgm:t>
        <a:bodyPr/>
        <a:lstStyle/>
        <a:p>
          <a:pPr>
            <a:buNone/>
          </a:pPr>
          <a:r>
            <a:rPr lang="ru-RU" sz="1600" dirty="0"/>
            <a:t>Развитие рефлексии, осознания своего эмоционального состояния и состояния других людей</a:t>
          </a:r>
        </a:p>
      </dgm:t>
    </dgm:pt>
    <dgm:pt modelId="{04D1FADC-46D7-4F9B-A925-907680F025F5}" type="parTrans" cxnId="{3AAAC9CE-6DDB-4AF8-B0B4-7AB07C08DCB5}">
      <dgm:prSet/>
      <dgm:spPr/>
      <dgm:t>
        <a:bodyPr/>
        <a:lstStyle/>
        <a:p>
          <a:endParaRPr lang="ru-RU"/>
        </a:p>
      </dgm:t>
    </dgm:pt>
    <dgm:pt modelId="{AB810064-397E-4F9C-B36C-F7FA65386006}" type="sibTrans" cxnId="{3AAAC9CE-6DDB-4AF8-B0B4-7AB07C08DCB5}">
      <dgm:prSet/>
      <dgm:spPr/>
      <dgm:t>
        <a:bodyPr/>
        <a:lstStyle/>
        <a:p>
          <a:endParaRPr lang="ru-RU"/>
        </a:p>
      </dgm:t>
    </dgm:pt>
    <dgm:pt modelId="{D1CA79D1-A291-4EF2-B78B-9FFDB85B03C2}">
      <dgm:prSet phldrT="[Текст]" custT="1"/>
      <dgm:spPr/>
      <dgm:t>
        <a:bodyPr/>
        <a:lstStyle/>
        <a:p>
          <a:r>
            <a:rPr lang="ru-RU" sz="1600" dirty="0"/>
            <a:t>Фрустрация</a:t>
          </a:r>
        </a:p>
      </dgm:t>
    </dgm:pt>
    <dgm:pt modelId="{2A21FD54-4989-489E-A075-B538FB02F638}" type="parTrans" cxnId="{C3953BD5-B7B6-4A7D-9514-EF08C2DA6DF3}">
      <dgm:prSet/>
      <dgm:spPr/>
      <dgm:t>
        <a:bodyPr/>
        <a:lstStyle/>
        <a:p>
          <a:endParaRPr lang="ru-RU"/>
        </a:p>
      </dgm:t>
    </dgm:pt>
    <dgm:pt modelId="{C28A6043-5569-4D18-A19C-921ED929E17F}" type="sibTrans" cxnId="{C3953BD5-B7B6-4A7D-9514-EF08C2DA6DF3}">
      <dgm:prSet/>
      <dgm:spPr/>
      <dgm:t>
        <a:bodyPr/>
        <a:lstStyle/>
        <a:p>
          <a:endParaRPr lang="ru-RU"/>
        </a:p>
      </dgm:t>
    </dgm:pt>
    <dgm:pt modelId="{7286665C-59AD-47B2-ADA7-E849F4428BB9}">
      <dgm:prSet custT="1"/>
      <dgm:spPr/>
      <dgm:t>
        <a:bodyPr/>
        <a:lstStyle/>
        <a:p>
          <a:pPr>
            <a:buNone/>
          </a:pPr>
          <a:r>
            <a:rPr lang="ru-RU" sz="1600" dirty="0"/>
            <a:t>Формирование умения конструктивно преодолевать простые и сложные жизненные трудности</a:t>
          </a:r>
        </a:p>
      </dgm:t>
    </dgm:pt>
    <dgm:pt modelId="{787C99FB-087F-4E9F-B907-EB3B584EB688}" type="parTrans" cxnId="{AD27F50A-83A7-4468-8694-1F6AA37E91B9}">
      <dgm:prSet/>
      <dgm:spPr/>
      <dgm:t>
        <a:bodyPr/>
        <a:lstStyle/>
        <a:p>
          <a:endParaRPr lang="ru-RU"/>
        </a:p>
      </dgm:t>
    </dgm:pt>
    <dgm:pt modelId="{AE517965-682B-4916-92C7-10EB56107ABB}" type="sibTrans" cxnId="{AD27F50A-83A7-4468-8694-1F6AA37E91B9}">
      <dgm:prSet/>
      <dgm:spPr/>
      <dgm:t>
        <a:bodyPr/>
        <a:lstStyle/>
        <a:p>
          <a:endParaRPr lang="ru-RU"/>
        </a:p>
      </dgm:t>
    </dgm:pt>
    <dgm:pt modelId="{72B9A873-F7F2-4D0D-943F-197B5508DCA2}">
      <dgm:prSet custT="1"/>
      <dgm:spPr/>
      <dgm:t>
        <a:bodyPr/>
        <a:lstStyle/>
        <a:p>
          <a:r>
            <a:rPr lang="ru-RU" sz="1600" dirty="0"/>
            <a:t>Развитие жизнестойкой позиции</a:t>
          </a:r>
        </a:p>
      </dgm:t>
    </dgm:pt>
    <dgm:pt modelId="{A1AAA5C1-E967-4D23-AF11-58A832231E1E}" type="parTrans" cxnId="{096F0A2E-F8CD-4330-A44C-72ADD0C27B30}">
      <dgm:prSet/>
      <dgm:spPr/>
      <dgm:t>
        <a:bodyPr/>
        <a:lstStyle/>
        <a:p>
          <a:endParaRPr lang="ru-RU"/>
        </a:p>
      </dgm:t>
    </dgm:pt>
    <dgm:pt modelId="{C0E336E5-DF45-4C4C-A260-60D7B3412B20}" type="sibTrans" cxnId="{096F0A2E-F8CD-4330-A44C-72ADD0C27B30}">
      <dgm:prSet/>
      <dgm:spPr/>
      <dgm:t>
        <a:bodyPr/>
        <a:lstStyle/>
        <a:p>
          <a:endParaRPr lang="ru-RU"/>
        </a:p>
      </dgm:t>
    </dgm:pt>
    <dgm:pt modelId="{4291E5B9-42C9-44CA-AD25-7291BEDB2E79}">
      <dgm:prSet custT="1"/>
      <dgm:spPr/>
      <dgm:t>
        <a:bodyPr/>
        <a:lstStyle/>
        <a:p>
          <a:pPr>
            <a:buNone/>
          </a:pPr>
          <a:r>
            <a:rPr lang="ru-RU" sz="1600" dirty="0"/>
            <a:t>Раскрытие внутренних ресурсов личности</a:t>
          </a:r>
        </a:p>
      </dgm:t>
    </dgm:pt>
    <dgm:pt modelId="{0CEA83DD-9461-4515-988A-245A95830960}" type="parTrans" cxnId="{A854059F-84A9-4429-814A-4F485722CC80}">
      <dgm:prSet/>
      <dgm:spPr/>
      <dgm:t>
        <a:bodyPr/>
        <a:lstStyle/>
        <a:p>
          <a:endParaRPr lang="ru-RU"/>
        </a:p>
      </dgm:t>
    </dgm:pt>
    <dgm:pt modelId="{2B93F9D7-B1A6-4D8A-B4C0-236984050927}" type="sibTrans" cxnId="{A854059F-84A9-4429-814A-4F485722CC80}">
      <dgm:prSet/>
      <dgm:spPr/>
      <dgm:t>
        <a:bodyPr/>
        <a:lstStyle/>
        <a:p>
          <a:endParaRPr lang="ru-RU"/>
        </a:p>
      </dgm:t>
    </dgm:pt>
    <dgm:pt modelId="{B5AD2640-DD3A-4041-9930-3FD3C502B24F}" type="pres">
      <dgm:prSet presAssocID="{C5BE1986-8BD0-4314-A32C-CDE1DA4D14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3C8F0-0F35-4C66-8755-2358625BD320}" type="pres">
      <dgm:prSet presAssocID="{E252AF06-A65F-44D5-8F9E-2ECC77BDF96C}" presName="root" presStyleCnt="0"/>
      <dgm:spPr/>
    </dgm:pt>
    <dgm:pt modelId="{538F1B06-16D2-4A4E-B8B1-502785543496}" type="pres">
      <dgm:prSet presAssocID="{E252AF06-A65F-44D5-8F9E-2ECC77BDF96C}" presName="rootComposite" presStyleCnt="0"/>
      <dgm:spPr/>
    </dgm:pt>
    <dgm:pt modelId="{CB9C2DDB-CC5D-4F0B-A97D-08C5236EF4E2}" type="pres">
      <dgm:prSet presAssocID="{E252AF06-A65F-44D5-8F9E-2ECC77BDF96C}" presName="rootText" presStyleLbl="node1" presStyleIdx="0" presStyleCnt="3" custLinFactNeighborX="427"/>
      <dgm:spPr/>
    </dgm:pt>
    <dgm:pt modelId="{97B9730C-4CC9-48FF-8663-6F788FE2D4FF}" type="pres">
      <dgm:prSet presAssocID="{E252AF06-A65F-44D5-8F9E-2ECC77BDF96C}" presName="rootConnector" presStyleLbl="node1" presStyleIdx="0" presStyleCnt="3"/>
      <dgm:spPr/>
    </dgm:pt>
    <dgm:pt modelId="{AD09C49F-751D-4052-8412-9636F67D8B10}" type="pres">
      <dgm:prSet presAssocID="{E252AF06-A65F-44D5-8F9E-2ECC77BDF96C}" presName="childShape" presStyleCnt="0"/>
      <dgm:spPr/>
    </dgm:pt>
    <dgm:pt modelId="{C6C34249-F905-4545-A368-9036B6A7E40E}" type="pres">
      <dgm:prSet presAssocID="{BFD3B738-50CA-4848-89BD-14519477223F}" presName="Name13" presStyleLbl="parChTrans1D2" presStyleIdx="0" presStyleCnt="8"/>
      <dgm:spPr/>
    </dgm:pt>
    <dgm:pt modelId="{FBF7F3E0-EE6C-4A52-B138-B02E39B7BA5F}" type="pres">
      <dgm:prSet presAssocID="{EE7CFC79-ED5C-417A-8F2D-DBDB21B4C63C}" presName="childText" presStyleLbl="bgAcc1" presStyleIdx="0" presStyleCnt="8" custScaleX="141381" custScaleY="257955">
        <dgm:presLayoutVars>
          <dgm:bulletEnabled val="1"/>
        </dgm:presLayoutVars>
      </dgm:prSet>
      <dgm:spPr/>
    </dgm:pt>
    <dgm:pt modelId="{E96B17E0-B060-4FFB-AC31-1F879920312B}" type="pres">
      <dgm:prSet presAssocID="{E514363B-D991-45DD-9275-19F5EDB6A164}" presName="root" presStyleCnt="0"/>
      <dgm:spPr/>
    </dgm:pt>
    <dgm:pt modelId="{3FCD628C-A2A1-408D-999A-84EB6F1A879D}" type="pres">
      <dgm:prSet presAssocID="{E514363B-D991-45DD-9275-19F5EDB6A164}" presName="rootComposite" presStyleCnt="0"/>
      <dgm:spPr/>
    </dgm:pt>
    <dgm:pt modelId="{F6F439E6-3D2C-4C57-BF06-0F929B4239B3}" type="pres">
      <dgm:prSet presAssocID="{E514363B-D991-45DD-9275-19F5EDB6A164}" presName="rootText" presStyleLbl="node1" presStyleIdx="1" presStyleCnt="3" custScaleX="120636"/>
      <dgm:spPr/>
    </dgm:pt>
    <dgm:pt modelId="{5FB75F80-0EE7-4320-BE0D-96809144A738}" type="pres">
      <dgm:prSet presAssocID="{E514363B-D991-45DD-9275-19F5EDB6A164}" presName="rootConnector" presStyleLbl="node1" presStyleIdx="1" presStyleCnt="3"/>
      <dgm:spPr/>
    </dgm:pt>
    <dgm:pt modelId="{9CAAABF8-F23A-486B-97C5-75F8387F9643}" type="pres">
      <dgm:prSet presAssocID="{E514363B-D991-45DD-9275-19F5EDB6A164}" presName="childShape" presStyleCnt="0"/>
      <dgm:spPr/>
    </dgm:pt>
    <dgm:pt modelId="{4928E333-DBE6-4836-B7B2-752ABCAE7179}" type="pres">
      <dgm:prSet presAssocID="{40911917-DC33-45D7-A69A-0A3BD9434C5F}" presName="Name13" presStyleLbl="parChTrans1D2" presStyleIdx="1" presStyleCnt="8"/>
      <dgm:spPr/>
    </dgm:pt>
    <dgm:pt modelId="{2AA5791A-7911-4D8B-9FCC-BA1A6374AFCC}" type="pres">
      <dgm:prSet presAssocID="{0E695CD6-983B-4C5E-AD2B-159CDD3D438D}" presName="childText" presStyleLbl="bgAcc1" presStyleIdx="1" presStyleCnt="8" custScaleX="123717">
        <dgm:presLayoutVars>
          <dgm:bulletEnabled val="1"/>
        </dgm:presLayoutVars>
      </dgm:prSet>
      <dgm:spPr/>
    </dgm:pt>
    <dgm:pt modelId="{23AA0057-CE79-4FA2-A670-A9AAF278CE21}" type="pres">
      <dgm:prSet presAssocID="{32E6A0A2-F874-4764-B0BF-AAEBC1C27F5F}" presName="Name13" presStyleLbl="parChTrans1D2" presStyleIdx="2" presStyleCnt="8"/>
      <dgm:spPr/>
    </dgm:pt>
    <dgm:pt modelId="{10E3275F-A5F8-424D-9DDB-83BE2A7CFE98}" type="pres">
      <dgm:prSet presAssocID="{2937167D-CBF7-4609-9643-32BB3267B76E}" presName="childText" presStyleLbl="bgAcc1" presStyleIdx="2" presStyleCnt="8" custScaleX="116573">
        <dgm:presLayoutVars>
          <dgm:bulletEnabled val="1"/>
        </dgm:presLayoutVars>
      </dgm:prSet>
      <dgm:spPr/>
    </dgm:pt>
    <dgm:pt modelId="{3C1C3C90-C295-4638-913D-9ECE26607AB3}" type="pres">
      <dgm:prSet presAssocID="{1C91BC83-24FF-421E-9B07-8449699368E0}" presName="Name13" presStyleLbl="parChTrans1D2" presStyleIdx="3" presStyleCnt="8"/>
      <dgm:spPr/>
    </dgm:pt>
    <dgm:pt modelId="{E7574AB6-2E43-4F09-8465-B088AE829E53}" type="pres">
      <dgm:prSet presAssocID="{4C1660EC-3733-4605-907A-1585EBE3FA67}" presName="childText" presStyleLbl="bgAcc1" presStyleIdx="3" presStyleCnt="8" custScaleX="155758">
        <dgm:presLayoutVars>
          <dgm:bulletEnabled val="1"/>
        </dgm:presLayoutVars>
      </dgm:prSet>
      <dgm:spPr/>
    </dgm:pt>
    <dgm:pt modelId="{FF1DBAD1-12B0-4A1C-A09D-6A0EE878666F}" type="pres">
      <dgm:prSet presAssocID="{04D1FADC-46D7-4F9B-A925-907680F025F5}" presName="Name13" presStyleLbl="parChTrans1D2" presStyleIdx="4" presStyleCnt="8"/>
      <dgm:spPr/>
    </dgm:pt>
    <dgm:pt modelId="{BC4B45C4-CCD2-407F-A5AA-52232F61EDAE}" type="pres">
      <dgm:prSet presAssocID="{8F616A55-162C-41E7-A0CA-290722E9C2DF}" presName="childText" presStyleLbl="bgAcc1" presStyleIdx="4" presStyleCnt="8" custScaleX="219326">
        <dgm:presLayoutVars>
          <dgm:bulletEnabled val="1"/>
        </dgm:presLayoutVars>
      </dgm:prSet>
      <dgm:spPr/>
    </dgm:pt>
    <dgm:pt modelId="{B725FB47-4AA1-4615-9877-48586D50958C}" type="pres">
      <dgm:prSet presAssocID="{D1CA79D1-A291-4EF2-B78B-9FFDB85B03C2}" presName="root" presStyleCnt="0"/>
      <dgm:spPr/>
    </dgm:pt>
    <dgm:pt modelId="{315F5DDB-EE7D-4B87-BF1D-E1180BAAD42A}" type="pres">
      <dgm:prSet presAssocID="{D1CA79D1-A291-4EF2-B78B-9FFDB85B03C2}" presName="rootComposite" presStyleCnt="0"/>
      <dgm:spPr/>
    </dgm:pt>
    <dgm:pt modelId="{9AD6A1C5-5346-43FB-9F4D-A9606452ADB1}" type="pres">
      <dgm:prSet presAssocID="{D1CA79D1-A291-4EF2-B78B-9FFDB85B03C2}" presName="rootText" presStyleLbl="node1" presStyleIdx="2" presStyleCnt="3" custLinFactNeighborX="427"/>
      <dgm:spPr/>
    </dgm:pt>
    <dgm:pt modelId="{830F7B58-F8D7-4CB0-B43E-E708E04A6C45}" type="pres">
      <dgm:prSet presAssocID="{D1CA79D1-A291-4EF2-B78B-9FFDB85B03C2}" presName="rootConnector" presStyleLbl="node1" presStyleIdx="2" presStyleCnt="3"/>
      <dgm:spPr/>
    </dgm:pt>
    <dgm:pt modelId="{9AD6880C-A144-44E0-BC70-01642E5A4BB6}" type="pres">
      <dgm:prSet presAssocID="{D1CA79D1-A291-4EF2-B78B-9FFDB85B03C2}" presName="childShape" presStyleCnt="0"/>
      <dgm:spPr/>
    </dgm:pt>
    <dgm:pt modelId="{8BF55C7D-1D22-4AE8-8AFB-F69D81D76411}" type="pres">
      <dgm:prSet presAssocID="{787C99FB-087F-4E9F-B907-EB3B584EB688}" presName="Name13" presStyleLbl="parChTrans1D2" presStyleIdx="5" presStyleCnt="8"/>
      <dgm:spPr/>
    </dgm:pt>
    <dgm:pt modelId="{CE92EE35-21C4-4C4B-BAC7-93CAA77E077B}" type="pres">
      <dgm:prSet presAssocID="{7286665C-59AD-47B2-ADA7-E849F4428BB9}" presName="childText" presStyleLbl="bgAcc1" presStyleIdx="5" presStyleCnt="8" custScaleX="261583" custScaleY="122484">
        <dgm:presLayoutVars>
          <dgm:bulletEnabled val="1"/>
        </dgm:presLayoutVars>
      </dgm:prSet>
      <dgm:spPr/>
    </dgm:pt>
    <dgm:pt modelId="{D95FB931-B5DA-4639-B743-E20A226B4DA4}" type="pres">
      <dgm:prSet presAssocID="{A1AAA5C1-E967-4D23-AF11-58A832231E1E}" presName="Name13" presStyleLbl="parChTrans1D2" presStyleIdx="6" presStyleCnt="8"/>
      <dgm:spPr/>
    </dgm:pt>
    <dgm:pt modelId="{B5171908-ADAD-4436-834B-F842F066F8F1}" type="pres">
      <dgm:prSet presAssocID="{72B9A873-F7F2-4D0D-943F-197B5508DCA2}" presName="childText" presStyleLbl="bgAcc1" presStyleIdx="6" presStyleCnt="8" custScaleX="189478">
        <dgm:presLayoutVars>
          <dgm:bulletEnabled val="1"/>
        </dgm:presLayoutVars>
      </dgm:prSet>
      <dgm:spPr/>
    </dgm:pt>
    <dgm:pt modelId="{613B7194-045C-4E21-B2CB-67B7AD5FFE91}" type="pres">
      <dgm:prSet presAssocID="{0CEA83DD-9461-4515-988A-245A95830960}" presName="Name13" presStyleLbl="parChTrans1D2" presStyleIdx="7" presStyleCnt="8"/>
      <dgm:spPr/>
    </dgm:pt>
    <dgm:pt modelId="{24D3D815-C9A7-4C95-9748-EDF33DFBB884}" type="pres">
      <dgm:prSet presAssocID="{4291E5B9-42C9-44CA-AD25-7291BEDB2E79}" presName="childText" presStyleLbl="bgAcc1" presStyleIdx="7" presStyleCnt="8" custScaleX="187151" custScaleY="76570">
        <dgm:presLayoutVars>
          <dgm:bulletEnabled val="1"/>
        </dgm:presLayoutVars>
      </dgm:prSet>
      <dgm:spPr/>
    </dgm:pt>
  </dgm:ptLst>
  <dgm:cxnLst>
    <dgm:cxn modelId="{6C72DA08-ED26-4F13-A1A3-1E67CA28A91B}" type="presOf" srcId="{8F616A55-162C-41E7-A0CA-290722E9C2DF}" destId="{BC4B45C4-CCD2-407F-A5AA-52232F61EDAE}" srcOrd="0" destOrd="0" presId="urn:microsoft.com/office/officeart/2005/8/layout/hierarchy3"/>
    <dgm:cxn modelId="{AD27F50A-83A7-4468-8694-1F6AA37E91B9}" srcId="{D1CA79D1-A291-4EF2-B78B-9FFDB85B03C2}" destId="{7286665C-59AD-47B2-ADA7-E849F4428BB9}" srcOrd="0" destOrd="0" parTransId="{787C99FB-087F-4E9F-B907-EB3B584EB688}" sibTransId="{AE517965-682B-4916-92C7-10EB56107ABB}"/>
    <dgm:cxn modelId="{E327F00B-717D-4139-A053-9D1FD3226F17}" srcId="{E252AF06-A65F-44D5-8F9E-2ECC77BDF96C}" destId="{EE7CFC79-ED5C-417A-8F2D-DBDB21B4C63C}" srcOrd="0" destOrd="0" parTransId="{BFD3B738-50CA-4848-89BD-14519477223F}" sibTransId="{E428F5E5-7F37-469B-9AA3-B9DD91DA162A}"/>
    <dgm:cxn modelId="{FC8B310D-60F2-4098-AC30-D03588A90A4F}" srcId="{E514363B-D991-45DD-9275-19F5EDB6A164}" destId="{2937167D-CBF7-4609-9643-32BB3267B76E}" srcOrd="1" destOrd="0" parTransId="{32E6A0A2-F874-4764-B0BF-AAEBC1C27F5F}" sibTransId="{FAE27AAA-AFBF-49C0-990A-DC022A0E4E3B}"/>
    <dgm:cxn modelId="{337BD914-97F3-445B-AE9B-7313538A8D98}" type="presOf" srcId="{D1CA79D1-A291-4EF2-B78B-9FFDB85B03C2}" destId="{9AD6A1C5-5346-43FB-9F4D-A9606452ADB1}" srcOrd="0" destOrd="0" presId="urn:microsoft.com/office/officeart/2005/8/layout/hierarchy3"/>
    <dgm:cxn modelId="{BBE7DD24-6A43-46D3-B170-4365F7CD221D}" type="presOf" srcId="{E252AF06-A65F-44D5-8F9E-2ECC77BDF96C}" destId="{97B9730C-4CC9-48FF-8663-6F788FE2D4FF}" srcOrd="1" destOrd="0" presId="urn:microsoft.com/office/officeart/2005/8/layout/hierarchy3"/>
    <dgm:cxn modelId="{230D9D2D-CE14-4B23-B9D1-F3BF88771A4A}" type="presOf" srcId="{787C99FB-087F-4E9F-B907-EB3B584EB688}" destId="{8BF55C7D-1D22-4AE8-8AFB-F69D81D76411}" srcOrd="0" destOrd="0" presId="urn:microsoft.com/office/officeart/2005/8/layout/hierarchy3"/>
    <dgm:cxn modelId="{096F0A2E-F8CD-4330-A44C-72ADD0C27B30}" srcId="{D1CA79D1-A291-4EF2-B78B-9FFDB85B03C2}" destId="{72B9A873-F7F2-4D0D-943F-197B5508DCA2}" srcOrd="1" destOrd="0" parTransId="{A1AAA5C1-E967-4D23-AF11-58A832231E1E}" sibTransId="{C0E336E5-DF45-4C4C-A260-60D7B3412B20}"/>
    <dgm:cxn modelId="{3C732930-2119-4ECE-B062-336B48D45F22}" type="presOf" srcId="{4C1660EC-3733-4605-907A-1585EBE3FA67}" destId="{E7574AB6-2E43-4F09-8465-B088AE829E53}" srcOrd="0" destOrd="0" presId="urn:microsoft.com/office/officeart/2005/8/layout/hierarchy3"/>
    <dgm:cxn modelId="{32ED3C33-02D1-48D0-815E-59C3A1557E2A}" type="presOf" srcId="{40911917-DC33-45D7-A69A-0A3BD9434C5F}" destId="{4928E333-DBE6-4836-B7B2-752ABCAE7179}" srcOrd="0" destOrd="0" presId="urn:microsoft.com/office/officeart/2005/8/layout/hierarchy3"/>
    <dgm:cxn modelId="{4513973A-D91F-426C-9C59-D6C6ECC82A20}" type="presOf" srcId="{E252AF06-A65F-44D5-8F9E-2ECC77BDF96C}" destId="{CB9C2DDB-CC5D-4F0B-A97D-08C5236EF4E2}" srcOrd="0" destOrd="0" presId="urn:microsoft.com/office/officeart/2005/8/layout/hierarchy3"/>
    <dgm:cxn modelId="{CB85AD3B-6EFC-4E78-914D-BCB65885FB42}" type="presOf" srcId="{2937167D-CBF7-4609-9643-32BB3267B76E}" destId="{10E3275F-A5F8-424D-9DDB-83BE2A7CFE98}" srcOrd="0" destOrd="0" presId="urn:microsoft.com/office/officeart/2005/8/layout/hierarchy3"/>
    <dgm:cxn modelId="{E3AE8E5C-E36A-4112-917F-7BCE493E517C}" type="presOf" srcId="{0E695CD6-983B-4C5E-AD2B-159CDD3D438D}" destId="{2AA5791A-7911-4D8B-9FCC-BA1A6374AFCC}" srcOrd="0" destOrd="0" presId="urn:microsoft.com/office/officeart/2005/8/layout/hierarchy3"/>
    <dgm:cxn modelId="{4E55E166-B646-43F0-A823-4B1CE8AE1AB9}" type="presOf" srcId="{04D1FADC-46D7-4F9B-A925-907680F025F5}" destId="{FF1DBAD1-12B0-4A1C-A09D-6A0EE878666F}" srcOrd="0" destOrd="0" presId="urn:microsoft.com/office/officeart/2005/8/layout/hierarchy3"/>
    <dgm:cxn modelId="{9EAB8471-82D1-4C02-ABBB-966F83797A6E}" srcId="{E514363B-D991-45DD-9275-19F5EDB6A164}" destId="{0E695CD6-983B-4C5E-AD2B-159CDD3D438D}" srcOrd="0" destOrd="0" parTransId="{40911917-DC33-45D7-A69A-0A3BD9434C5F}" sibTransId="{3C6F8A1C-C71C-4835-9AA8-683B1402DED8}"/>
    <dgm:cxn modelId="{F244D177-74F9-4B7E-90E1-021078B55C6F}" type="presOf" srcId="{1C91BC83-24FF-421E-9B07-8449699368E0}" destId="{3C1C3C90-C295-4638-913D-9ECE26607AB3}" srcOrd="0" destOrd="0" presId="urn:microsoft.com/office/officeart/2005/8/layout/hierarchy3"/>
    <dgm:cxn modelId="{A309C38F-5B87-4F9A-A2F1-BB89492B5667}" srcId="{C5BE1986-8BD0-4314-A32C-CDE1DA4D1406}" destId="{E252AF06-A65F-44D5-8F9E-2ECC77BDF96C}" srcOrd="0" destOrd="0" parTransId="{E634D06C-FB87-4038-A896-C3D4B7A75D2F}" sibTransId="{16921115-0CA7-4B9C-9E57-4D82133D396E}"/>
    <dgm:cxn modelId="{B6901593-8952-44A5-93BB-4F729B3E8D9A}" type="presOf" srcId="{BFD3B738-50CA-4848-89BD-14519477223F}" destId="{C6C34249-F905-4545-A368-9036B6A7E40E}" srcOrd="0" destOrd="0" presId="urn:microsoft.com/office/officeart/2005/8/layout/hierarchy3"/>
    <dgm:cxn modelId="{76DC1F95-C1B7-453E-B6A8-D0988955CCAC}" type="presOf" srcId="{D1CA79D1-A291-4EF2-B78B-9FFDB85B03C2}" destId="{830F7B58-F8D7-4CB0-B43E-E708E04A6C45}" srcOrd="1" destOrd="0" presId="urn:microsoft.com/office/officeart/2005/8/layout/hierarchy3"/>
    <dgm:cxn modelId="{6E946D98-A8F4-4B36-8F2F-2BCCD0AD85D3}" srcId="{E514363B-D991-45DD-9275-19F5EDB6A164}" destId="{4C1660EC-3733-4605-907A-1585EBE3FA67}" srcOrd="2" destOrd="0" parTransId="{1C91BC83-24FF-421E-9B07-8449699368E0}" sibTransId="{A351D01D-B4C2-432B-B651-A91793B3CA71}"/>
    <dgm:cxn modelId="{545EE09B-8C28-4FD8-A60D-E8D0BBF4AE22}" type="presOf" srcId="{0CEA83DD-9461-4515-988A-245A95830960}" destId="{613B7194-045C-4E21-B2CB-67B7AD5FFE91}" srcOrd="0" destOrd="0" presId="urn:microsoft.com/office/officeart/2005/8/layout/hierarchy3"/>
    <dgm:cxn modelId="{A854059F-84A9-4429-814A-4F485722CC80}" srcId="{D1CA79D1-A291-4EF2-B78B-9FFDB85B03C2}" destId="{4291E5B9-42C9-44CA-AD25-7291BEDB2E79}" srcOrd="2" destOrd="0" parTransId="{0CEA83DD-9461-4515-988A-245A95830960}" sibTransId="{2B93F9D7-B1A6-4D8A-B4C0-236984050927}"/>
    <dgm:cxn modelId="{3FCDE0A1-060A-4A64-9182-679ECC8505C4}" type="presOf" srcId="{EE7CFC79-ED5C-417A-8F2D-DBDB21B4C63C}" destId="{FBF7F3E0-EE6C-4A52-B138-B02E39B7BA5F}" srcOrd="0" destOrd="0" presId="urn:microsoft.com/office/officeart/2005/8/layout/hierarchy3"/>
    <dgm:cxn modelId="{8A6E01AA-3A63-4366-8203-92932F942B66}" type="presOf" srcId="{A1AAA5C1-E967-4D23-AF11-58A832231E1E}" destId="{D95FB931-B5DA-4639-B743-E20A226B4DA4}" srcOrd="0" destOrd="0" presId="urn:microsoft.com/office/officeart/2005/8/layout/hierarchy3"/>
    <dgm:cxn modelId="{1D5EAFB0-9644-47C6-A483-C9025C780EC8}" type="presOf" srcId="{4291E5B9-42C9-44CA-AD25-7291BEDB2E79}" destId="{24D3D815-C9A7-4C95-9748-EDF33DFBB884}" srcOrd="0" destOrd="0" presId="urn:microsoft.com/office/officeart/2005/8/layout/hierarchy3"/>
    <dgm:cxn modelId="{03C629BB-332A-4009-AA44-E07B4FAA9DE3}" type="presOf" srcId="{E514363B-D991-45DD-9275-19F5EDB6A164}" destId="{F6F439E6-3D2C-4C57-BF06-0F929B4239B3}" srcOrd="0" destOrd="0" presId="urn:microsoft.com/office/officeart/2005/8/layout/hierarchy3"/>
    <dgm:cxn modelId="{062C8FC7-84A8-42E8-9AC7-9D888F7397FA}" type="presOf" srcId="{E514363B-D991-45DD-9275-19F5EDB6A164}" destId="{5FB75F80-0EE7-4320-BE0D-96809144A738}" srcOrd="1" destOrd="0" presId="urn:microsoft.com/office/officeart/2005/8/layout/hierarchy3"/>
    <dgm:cxn modelId="{3AAAC9CE-6DDB-4AF8-B0B4-7AB07C08DCB5}" srcId="{E514363B-D991-45DD-9275-19F5EDB6A164}" destId="{8F616A55-162C-41E7-A0CA-290722E9C2DF}" srcOrd="3" destOrd="0" parTransId="{04D1FADC-46D7-4F9B-A925-907680F025F5}" sibTransId="{AB810064-397E-4F9C-B36C-F7FA65386006}"/>
    <dgm:cxn modelId="{F2B007D0-0D7D-4A74-8A35-F4738E271C6C}" srcId="{C5BE1986-8BD0-4314-A32C-CDE1DA4D1406}" destId="{E514363B-D991-45DD-9275-19F5EDB6A164}" srcOrd="1" destOrd="0" parTransId="{CFEB0E91-00BF-4BA6-9830-2698E87109E4}" sibTransId="{62748C07-BEC2-4E76-9A24-F5CBDB0EF71A}"/>
    <dgm:cxn modelId="{C3953BD5-B7B6-4A7D-9514-EF08C2DA6DF3}" srcId="{C5BE1986-8BD0-4314-A32C-CDE1DA4D1406}" destId="{D1CA79D1-A291-4EF2-B78B-9FFDB85B03C2}" srcOrd="2" destOrd="0" parTransId="{2A21FD54-4989-489E-A075-B538FB02F638}" sibTransId="{C28A6043-5569-4D18-A19C-921ED929E17F}"/>
    <dgm:cxn modelId="{16FA27DF-2B91-478A-A50C-BA4972E69C44}" type="presOf" srcId="{7286665C-59AD-47B2-ADA7-E849F4428BB9}" destId="{CE92EE35-21C4-4C4B-BAC7-93CAA77E077B}" srcOrd="0" destOrd="0" presId="urn:microsoft.com/office/officeart/2005/8/layout/hierarchy3"/>
    <dgm:cxn modelId="{489358E6-DBE1-449D-A1EA-4E5DDB918411}" type="presOf" srcId="{32E6A0A2-F874-4764-B0BF-AAEBC1C27F5F}" destId="{23AA0057-CE79-4FA2-A670-A9AAF278CE21}" srcOrd="0" destOrd="0" presId="urn:microsoft.com/office/officeart/2005/8/layout/hierarchy3"/>
    <dgm:cxn modelId="{23B5AFF8-9156-4C47-84DC-CD24C28AB9EA}" type="presOf" srcId="{C5BE1986-8BD0-4314-A32C-CDE1DA4D1406}" destId="{B5AD2640-DD3A-4041-9930-3FD3C502B24F}" srcOrd="0" destOrd="0" presId="urn:microsoft.com/office/officeart/2005/8/layout/hierarchy3"/>
    <dgm:cxn modelId="{BC4DD1FA-4A84-4ED0-8066-4905D2A9B25E}" type="presOf" srcId="{72B9A873-F7F2-4D0D-943F-197B5508DCA2}" destId="{B5171908-ADAD-4436-834B-F842F066F8F1}" srcOrd="0" destOrd="0" presId="urn:microsoft.com/office/officeart/2005/8/layout/hierarchy3"/>
    <dgm:cxn modelId="{90C4157E-2B46-4F10-9073-722A791D389C}" type="presParOf" srcId="{B5AD2640-DD3A-4041-9930-3FD3C502B24F}" destId="{AAE3C8F0-0F35-4C66-8755-2358625BD320}" srcOrd="0" destOrd="0" presId="urn:microsoft.com/office/officeart/2005/8/layout/hierarchy3"/>
    <dgm:cxn modelId="{4ECEB2DD-4910-4980-AC8B-C3B674937A52}" type="presParOf" srcId="{AAE3C8F0-0F35-4C66-8755-2358625BD320}" destId="{538F1B06-16D2-4A4E-B8B1-502785543496}" srcOrd="0" destOrd="0" presId="urn:microsoft.com/office/officeart/2005/8/layout/hierarchy3"/>
    <dgm:cxn modelId="{73985C22-519A-4478-954B-CB92C8A07013}" type="presParOf" srcId="{538F1B06-16D2-4A4E-B8B1-502785543496}" destId="{CB9C2DDB-CC5D-4F0B-A97D-08C5236EF4E2}" srcOrd="0" destOrd="0" presId="urn:microsoft.com/office/officeart/2005/8/layout/hierarchy3"/>
    <dgm:cxn modelId="{1CDBA395-024F-4225-BB79-F6370664F9ED}" type="presParOf" srcId="{538F1B06-16D2-4A4E-B8B1-502785543496}" destId="{97B9730C-4CC9-48FF-8663-6F788FE2D4FF}" srcOrd="1" destOrd="0" presId="urn:microsoft.com/office/officeart/2005/8/layout/hierarchy3"/>
    <dgm:cxn modelId="{E47C1AE4-6C9F-4262-9C06-7F63B302F31A}" type="presParOf" srcId="{AAE3C8F0-0F35-4C66-8755-2358625BD320}" destId="{AD09C49F-751D-4052-8412-9636F67D8B10}" srcOrd="1" destOrd="0" presId="urn:microsoft.com/office/officeart/2005/8/layout/hierarchy3"/>
    <dgm:cxn modelId="{BD34D960-18E7-4BDE-9C90-B94B969E40C1}" type="presParOf" srcId="{AD09C49F-751D-4052-8412-9636F67D8B10}" destId="{C6C34249-F905-4545-A368-9036B6A7E40E}" srcOrd="0" destOrd="0" presId="urn:microsoft.com/office/officeart/2005/8/layout/hierarchy3"/>
    <dgm:cxn modelId="{F23635FA-39A1-4900-AB19-4D17CB486248}" type="presParOf" srcId="{AD09C49F-751D-4052-8412-9636F67D8B10}" destId="{FBF7F3E0-EE6C-4A52-B138-B02E39B7BA5F}" srcOrd="1" destOrd="0" presId="urn:microsoft.com/office/officeart/2005/8/layout/hierarchy3"/>
    <dgm:cxn modelId="{50892BEE-B49D-4788-8759-6BC06B5619A5}" type="presParOf" srcId="{B5AD2640-DD3A-4041-9930-3FD3C502B24F}" destId="{E96B17E0-B060-4FFB-AC31-1F879920312B}" srcOrd="1" destOrd="0" presId="urn:microsoft.com/office/officeart/2005/8/layout/hierarchy3"/>
    <dgm:cxn modelId="{97D20D3C-2C36-476F-B434-0A141ECAFA1F}" type="presParOf" srcId="{E96B17E0-B060-4FFB-AC31-1F879920312B}" destId="{3FCD628C-A2A1-408D-999A-84EB6F1A879D}" srcOrd="0" destOrd="0" presId="urn:microsoft.com/office/officeart/2005/8/layout/hierarchy3"/>
    <dgm:cxn modelId="{5372599A-0A45-4C32-B230-7CEA6C603D79}" type="presParOf" srcId="{3FCD628C-A2A1-408D-999A-84EB6F1A879D}" destId="{F6F439E6-3D2C-4C57-BF06-0F929B4239B3}" srcOrd="0" destOrd="0" presId="urn:microsoft.com/office/officeart/2005/8/layout/hierarchy3"/>
    <dgm:cxn modelId="{5FDFA7B2-56F2-471B-9D58-963F76C91F5F}" type="presParOf" srcId="{3FCD628C-A2A1-408D-999A-84EB6F1A879D}" destId="{5FB75F80-0EE7-4320-BE0D-96809144A738}" srcOrd="1" destOrd="0" presId="urn:microsoft.com/office/officeart/2005/8/layout/hierarchy3"/>
    <dgm:cxn modelId="{952DF50C-8E17-40AF-9D08-898796F05EFE}" type="presParOf" srcId="{E96B17E0-B060-4FFB-AC31-1F879920312B}" destId="{9CAAABF8-F23A-486B-97C5-75F8387F9643}" srcOrd="1" destOrd="0" presId="urn:microsoft.com/office/officeart/2005/8/layout/hierarchy3"/>
    <dgm:cxn modelId="{A07E5D3F-9384-4B3F-A7A2-68AF5844A15A}" type="presParOf" srcId="{9CAAABF8-F23A-486B-97C5-75F8387F9643}" destId="{4928E333-DBE6-4836-B7B2-752ABCAE7179}" srcOrd="0" destOrd="0" presId="urn:microsoft.com/office/officeart/2005/8/layout/hierarchy3"/>
    <dgm:cxn modelId="{9F8E9976-8079-45D1-A342-439BE5E957AD}" type="presParOf" srcId="{9CAAABF8-F23A-486B-97C5-75F8387F9643}" destId="{2AA5791A-7911-4D8B-9FCC-BA1A6374AFCC}" srcOrd="1" destOrd="0" presId="urn:microsoft.com/office/officeart/2005/8/layout/hierarchy3"/>
    <dgm:cxn modelId="{EC5FA434-AC6C-44D6-9F23-5BB3FF3191A5}" type="presParOf" srcId="{9CAAABF8-F23A-486B-97C5-75F8387F9643}" destId="{23AA0057-CE79-4FA2-A670-A9AAF278CE21}" srcOrd="2" destOrd="0" presId="urn:microsoft.com/office/officeart/2005/8/layout/hierarchy3"/>
    <dgm:cxn modelId="{99CB2FCE-FB87-49CE-BD6E-1D808306F1FC}" type="presParOf" srcId="{9CAAABF8-F23A-486B-97C5-75F8387F9643}" destId="{10E3275F-A5F8-424D-9DDB-83BE2A7CFE98}" srcOrd="3" destOrd="0" presId="urn:microsoft.com/office/officeart/2005/8/layout/hierarchy3"/>
    <dgm:cxn modelId="{7B315A6E-DBCA-4EE0-AA26-A93C32FAD683}" type="presParOf" srcId="{9CAAABF8-F23A-486B-97C5-75F8387F9643}" destId="{3C1C3C90-C295-4638-913D-9ECE26607AB3}" srcOrd="4" destOrd="0" presId="urn:microsoft.com/office/officeart/2005/8/layout/hierarchy3"/>
    <dgm:cxn modelId="{9BC8C958-72BB-48D0-BD5F-B144B6E3EA2C}" type="presParOf" srcId="{9CAAABF8-F23A-486B-97C5-75F8387F9643}" destId="{E7574AB6-2E43-4F09-8465-B088AE829E53}" srcOrd="5" destOrd="0" presId="urn:microsoft.com/office/officeart/2005/8/layout/hierarchy3"/>
    <dgm:cxn modelId="{12F7522F-D96E-413D-8A8B-23D91C3812C4}" type="presParOf" srcId="{9CAAABF8-F23A-486B-97C5-75F8387F9643}" destId="{FF1DBAD1-12B0-4A1C-A09D-6A0EE878666F}" srcOrd="6" destOrd="0" presId="urn:microsoft.com/office/officeart/2005/8/layout/hierarchy3"/>
    <dgm:cxn modelId="{DDF223C9-E80D-455E-97BD-10F4D0E19CF6}" type="presParOf" srcId="{9CAAABF8-F23A-486B-97C5-75F8387F9643}" destId="{BC4B45C4-CCD2-407F-A5AA-52232F61EDAE}" srcOrd="7" destOrd="0" presId="urn:microsoft.com/office/officeart/2005/8/layout/hierarchy3"/>
    <dgm:cxn modelId="{F6799BCC-C2A3-41C6-9DA2-DD4320D1C782}" type="presParOf" srcId="{B5AD2640-DD3A-4041-9930-3FD3C502B24F}" destId="{B725FB47-4AA1-4615-9877-48586D50958C}" srcOrd="2" destOrd="0" presId="urn:microsoft.com/office/officeart/2005/8/layout/hierarchy3"/>
    <dgm:cxn modelId="{365BA2EB-E073-4543-A1E5-3F8C2616A82F}" type="presParOf" srcId="{B725FB47-4AA1-4615-9877-48586D50958C}" destId="{315F5DDB-EE7D-4B87-BF1D-E1180BAAD42A}" srcOrd="0" destOrd="0" presId="urn:microsoft.com/office/officeart/2005/8/layout/hierarchy3"/>
    <dgm:cxn modelId="{B4436A68-DAA4-46B8-9FA4-864137EB67FB}" type="presParOf" srcId="{315F5DDB-EE7D-4B87-BF1D-E1180BAAD42A}" destId="{9AD6A1C5-5346-43FB-9F4D-A9606452ADB1}" srcOrd="0" destOrd="0" presId="urn:microsoft.com/office/officeart/2005/8/layout/hierarchy3"/>
    <dgm:cxn modelId="{A5C8BE57-A581-40A1-94BA-6BABEF64373E}" type="presParOf" srcId="{315F5DDB-EE7D-4B87-BF1D-E1180BAAD42A}" destId="{830F7B58-F8D7-4CB0-B43E-E708E04A6C45}" srcOrd="1" destOrd="0" presId="urn:microsoft.com/office/officeart/2005/8/layout/hierarchy3"/>
    <dgm:cxn modelId="{B3EE2314-4EEA-4082-AA78-EDD35FB37DAD}" type="presParOf" srcId="{B725FB47-4AA1-4615-9877-48586D50958C}" destId="{9AD6880C-A144-44E0-BC70-01642E5A4BB6}" srcOrd="1" destOrd="0" presId="urn:microsoft.com/office/officeart/2005/8/layout/hierarchy3"/>
    <dgm:cxn modelId="{31301B53-050F-4D4A-89E9-EEE2CB279576}" type="presParOf" srcId="{9AD6880C-A144-44E0-BC70-01642E5A4BB6}" destId="{8BF55C7D-1D22-4AE8-8AFB-F69D81D76411}" srcOrd="0" destOrd="0" presId="urn:microsoft.com/office/officeart/2005/8/layout/hierarchy3"/>
    <dgm:cxn modelId="{BC6790C5-DF96-45A5-9DD0-16025F5F2767}" type="presParOf" srcId="{9AD6880C-A144-44E0-BC70-01642E5A4BB6}" destId="{CE92EE35-21C4-4C4B-BAC7-93CAA77E077B}" srcOrd="1" destOrd="0" presId="urn:microsoft.com/office/officeart/2005/8/layout/hierarchy3"/>
    <dgm:cxn modelId="{A66C2588-2D56-4C94-9186-4750A0F3A410}" type="presParOf" srcId="{9AD6880C-A144-44E0-BC70-01642E5A4BB6}" destId="{D95FB931-B5DA-4639-B743-E20A226B4DA4}" srcOrd="2" destOrd="0" presId="urn:microsoft.com/office/officeart/2005/8/layout/hierarchy3"/>
    <dgm:cxn modelId="{9FE28AA3-7105-45C7-BA04-43223E34B181}" type="presParOf" srcId="{9AD6880C-A144-44E0-BC70-01642E5A4BB6}" destId="{B5171908-ADAD-4436-834B-F842F066F8F1}" srcOrd="3" destOrd="0" presId="urn:microsoft.com/office/officeart/2005/8/layout/hierarchy3"/>
    <dgm:cxn modelId="{75C15D00-7E3B-4B2A-91A0-F6E17C458469}" type="presParOf" srcId="{9AD6880C-A144-44E0-BC70-01642E5A4BB6}" destId="{613B7194-045C-4E21-B2CB-67B7AD5FFE91}" srcOrd="4" destOrd="0" presId="urn:microsoft.com/office/officeart/2005/8/layout/hierarchy3"/>
    <dgm:cxn modelId="{C493C0CF-D0BF-46A6-8C19-008FB22BA594}" type="presParOf" srcId="{9AD6880C-A144-44E0-BC70-01642E5A4BB6}" destId="{24D3D815-C9A7-4C95-9748-EDF33DFBB88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C2DDB-CC5D-4F0B-A97D-08C5236EF4E2}">
      <dsp:nvSpPr>
        <dsp:cNvPr id="0" name=""/>
        <dsp:cNvSpPr/>
      </dsp:nvSpPr>
      <dsp:spPr>
        <a:xfrm>
          <a:off x="8064" y="107091"/>
          <a:ext cx="1924732" cy="811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Потребность в одобрении</a:t>
          </a:r>
        </a:p>
      </dsp:txBody>
      <dsp:txXfrm>
        <a:off x="31832" y="130859"/>
        <a:ext cx="1877196" cy="763964"/>
      </dsp:txXfrm>
    </dsp:sp>
    <dsp:sp modelId="{C6C34249-F905-4545-A368-9036B6A7E40E}">
      <dsp:nvSpPr>
        <dsp:cNvPr id="0" name=""/>
        <dsp:cNvSpPr/>
      </dsp:nvSpPr>
      <dsp:spPr>
        <a:xfrm>
          <a:off x="200538" y="918592"/>
          <a:ext cx="185543" cy="60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625"/>
              </a:lnTo>
              <a:lnTo>
                <a:pt x="185543" y="608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7F3E0-EE6C-4A52-B138-B02E39B7BA5F}">
      <dsp:nvSpPr>
        <dsp:cNvPr id="0" name=""/>
        <dsp:cNvSpPr/>
      </dsp:nvSpPr>
      <dsp:spPr>
        <a:xfrm>
          <a:off x="386081" y="1121467"/>
          <a:ext cx="1628571" cy="81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адекватной самооценки</a:t>
          </a:r>
        </a:p>
      </dsp:txBody>
      <dsp:txXfrm>
        <a:off x="409849" y="1145235"/>
        <a:ext cx="1581035" cy="763964"/>
      </dsp:txXfrm>
    </dsp:sp>
    <dsp:sp modelId="{604938D8-0302-4A71-A17A-C2A481DBD813}">
      <dsp:nvSpPr>
        <dsp:cNvPr id="0" name=""/>
        <dsp:cNvSpPr/>
      </dsp:nvSpPr>
      <dsp:spPr>
        <a:xfrm>
          <a:off x="200538" y="918592"/>
          <a:ext cx="185543" cy="162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000"/>
              </a:lnTo>
              <a:lnTo>
                <a:pt x="185543" y="1623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CB31-B207-4C89-BFAC-F7E68D0B17BA}">
      <dsp:nvSpPr>
        <dsp:cNvPr id="0" name=""/>
        <dsp:cNvSpPr/>
      </dsp:nvSpPr>
      <dsp:spPr>
        <a:xfrm>
          <a:off x="386081" y="2135842"/>
          <a:ext cx="1651773" cy="81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чувства самоуважения </a:t>
          </a:r>
        </a:p>
      </dsp:txBody>
      <dsp:txXfrm>
        <a:off x="409849" y="2159610"/>
        <a:ext cx="1604237" cy="763964"/>
      </dsp:txXfrm>
    </dsp:sp>
    <dsp:sp modelId="{D65B1C13-9F29-4731-B18A-E234702BC25C}">
      <dsp:nvSpPr>
        <dsp:cNvPr id="0" name=""/>
        <dsp:cNvSpPr/>
      </dsp:nvSpPr>
      <dsp:spPr>
        <a:xfrm>
          <a:off x="200538" y="918592"/>
          <a:ext cx="185543" cy="272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769"/>
              </a:lnTo>
              <a:lnTo>
                <a:pt x="185543" y="272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65E29-2ADF-4C99-98EA-C899BCF8B7F6}">
      <dsp:nvSpPr>
        <dsp:cNvPr id="0" name=""/>
        <dsp:cNvSpPr/>
      </dsp:nvSpPr>
      <dsp:spPr>
        <a:xfrm>
          <a:off x="386081" y="3150218"/>
          <a:ext cx="2025583" cy="98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позитивного </a:t>
          </a:r>
          <a:r>
            <a:rPr lang="ru-RU" sz="1600" kern="1200" dirty="0" err="1"/>
            <a:t>самоотношения</a:t>
          </a:r>
          <a:endParaRPr lang="ru-RU" sz="1600" kern="1200" dirty="0"/>
        </a:p>
      </dsp:txBody>
      <dsp:txXfrm>
        <a:off x="415027" y="3179164"/>
        <a:ext cx="1967691" cy="930393"/>
      </dsp:txXfrm>
    </dsp:sp>
    <dsp:sp modelId="{F6F439E6-3D2C-4C57-BF06-0F929B4239B3}">
      <dsp:nvSpPr>
        <dsp:cNvPr id="0" name=""/>
        <dsp:cNvSpPr/>
      </dsp:nvSpPr>
      <dsp:spPr>
        <a:xfrm>
          <a:off x="2387254" y="107091"/>
          <a:ext cx="2150800" cy="88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Подверженность влиянию группы</a:t>
          </a:r>
        </a:p>
      </dsp:txBody>
      <dsp:txXfrm>
        <a:off x="2413180" y="133017"/>
        <a:ext cx="2098948" cy="833316"/>
      </dsp:txXfrm>
    </dsp:sp>
    <dsp:sp modelId="{4928E333-DBE6-4836-B7B2-752ABCAE7179}">
      <dsp:nvSpPr>
        <dsp:cNvPr id="0" name=""/>
        <dsp:cNvSpPr/>
      </dsp:nvSpPr>
      <dsp:spPr>
        <a:xfrm>
          <a:off x="2602334" y="992260"/>
          <a:ext cx="215080" cy="68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8"/>
              </a:lnTo>
              <a:lnTo>
                <a:pt x="215080" y="684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5791A-7911-4D8B-9FCC-BA1A6374AFCC}">
      <dsp:nvSpPr>
        <dsp:cNvPr id="0" name=""/>
        <dsp:cNvSpPr/>
      </dsp:nvSpPr>
      <dsp:spPr>
        <a:xfrm>
          <a:off x="2817414" y="1195135"/>
          <a:ext cx="2749662" cy="962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способности делать самостоятельный выбор</a:t>
          </a:r>
        </a:p>
      </dsp:txBody>
      <dsp:txXfrm>
        <a:off x="2845608" y="1223329"/>
        <a:ext cx="2693274" cy="906238"/>
      </dsp:txXfrm>
    </dsp:sp>
    <dsp:sp modelId="{23AA0057-CE79-4FA2-A670-A9AAF278CE21}">
      <dsp:nvSpPr>
        <dsp:cNvPr id="0" name=""/>
        <dsp:cNvSpPr/>
      </dsp:nvSpPr>
      <dsp:spPr>
        <a:xfrm>
          <a:off x="2602334" y="992260"/>
          <a:ext cx="215080" cy="191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881"/>
              </a:lnTo>
              <a:lnTo>
                <a:pt x="215080" y="191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275F-A5F8-424D-9DDB-83BE2A7CFE98}">
      <dsp:nvSpPr>
        <dsp:cNvPr id="0" name=""/>
        <dsp:cNvSpPr/>
      </dsp:nvSpPr>
      <dsp:spPr>
        <a:xfrm>
          <a:off x="2817414" y="2360636"/>
          <a:ext cx="3551489" cy="1097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представлений о личных границах, защиты своего персонального пространства</a:t>
          </a:r>
        </a:p>
      </dsp:txBody>
      <dsp:txXfrm>
        <a:off x="2849544" y="2392766"/>
        <a:ext cx="3487229" cy="1032750"/>
      </dsp:txXfrm>
    </dsp:sp>
    <dsp:sp modelId="{3C1C3C90-C295-4638-913D-9ECE26607AB3}">
      <dsp:nvSpPr>
        <dsp:cNvPr id="0" name=""/>
        <dsp:cNvSpPr/>
      </dsp:nvSpPr>
      <dsp:spPr>
        <a:xfrm>
          <a:off x="2602334" y="992260"/>
          <a:ext cx="215080" cy="3074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012"/>
              </a:lnTo>
              <a:lnTo>
                <a:pt x="215080" y="3074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74AB6-2E43-4F09-8465-B088AE829E53}">
      <dsp:nvSpPr>
        <dsp:cNvPr id="0" name=""/>
        <dsp:cNvSpPr/>
      </dsp:nvSpPr>
      <dsp:spPr>
        <a:xfrm>
          <a:off x="2817414" y="3660522"/>
          <a:ext cx="2747701" cy="81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навыков противостояния манипуляции</a:t>
          </a:r>
        </a:p>
      </dsp:txBody>
      <dsp:txXfrm>
        <a:off x="2841182" y="3684290"/>
        <a:ext cx="2700165" cy="763964"/>
      </dsp:txXfrm>
    </dsp:sp>
    <dsp:sp modelId="{FF1DBAD1-12B0-4A1C-A09D-6A0EE878666F}">
      <dsp:nvSpPr>
        <dsp:cNvPr id="0" name=""/>
        <dsp:cNvSpPr/>
      </dsp:nvSpPr>
      <dsp:spPr>
        <a:xfrm>
          <a:off x="2602334" y="992260"/>
          <a:ext cx="215080" cy="408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8387"/>
              </a:lnTo>
              <a:lnTo>
                <a:pt x="215080" y="4088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B45C4-CCD2-407F-A5AA-52232F61EDAE}">
      <dsp:nvSpPr>
        <dsp:cNvPr id="0" name=""/>
        <dsp:cNvSpPr/>
      </dsp:nvSpPr>
      <dsp:spPr>
        <a:xfrm>
          <a:off x="2817414" y="4674897"/>
          <a:ext cx="2737275" cy="81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умения отстаивать собственную позицию</a:t>
          </a:r>
        </a:p>
      </dsp:txBody>
      <dsp:txXfrm>
        <a:off x="2841182" y="4698665"/>
        <a:ext cx="2689739" cy="763964"/>
      </dsp:txXfrm>
    </dsp:sp>
    <dsp:sp modelId="{9AD6A1C5-5346-43FB-9F4D-A9606452ADB1}">
      <dsp:nvSpPr>
        <dsp:cNvPr id="0" name=""/>
        <dsp:cNvSpPr/>
      </dsp:nvSpPr>
      <dsp:spPr>
        <a:xfrm>
          <a:off x="6209112" y="107091"/>
          <a:ext cx="2862356" cy="811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Принятие асоциальных установок социума</a:t>
          </a:r>
        </a:p>
      </dsp:txBody>
      <dsp:txXfrm>
        <a:off x="6232880" y="130859"/>
        <a:ext cx="2814820" cy="763964"/>
      </dsp:txXfrm>
    </dsp:sp>
    <dsp:sp modelId="{8BF55C7D-1D22-4AE8-8AFB-F69D81D76411}">
      <dsp:nvSpPr>
        <dsp:cNvPr id="0" name=""/>
        <dsp:cNvSpPr/>
      </dsp:nvSpPr>
      <dsp:spPr>
        <a:xfrm>
          <a:off x="6495348" y="918592"/>
          <a:ext cx="279305" cy="81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302"/>
              </a:lnTo>
              <a:lnTo>
                <a:pt x="279305" y="817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2EE35-21C4-4C4B-BAC7-93CAA77E077B}">
      <dsp:nvSpPr>
        <dsp:cNvPr id="0" name=""/>
        <dsp:cNvSpPr/>
      </dsp:nvSpPr>
      <dsp:spPr>
        <a:xfrm>
          <a:off x="6774654" y="1128649"/>
          <a:ext cx="2485216" cy="1214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</a:t>
          </a:r>
          <a:r>
            <a:rPr lang="ru-RU" sz="1600" kern="1200" dirty="0" err="1"/>
            <a:t>просоциальной</a:t>
          </a:r>
          <a:r>
            <a:rPr lang="ru-RU" sz="1600" kern="1200" dirty="0"/>
            <a:t> системы ценностей, целей и установок</a:t>
          </a:r>
        </a:p>
      </dsp:txBody>
      <dsp:txXfrm>
        <a:off x="6810225" y="1164220"/>
        <a:ext cx="2414074" cy="1143349"/>
      </dsp:txXfrm>
    </dsp:sp>
    <dsp:sp modelId="{D95FB931-B5DA-4639-B743-E20A226B4DA4}">
      <dsp:nvSpPr>
        <dsp:cNvPr id="0" name=""/>
        <dsp:cNvSpPr/>
      </dsp:nvSpPr>
      <dsp:spPr>
        <a:xfrm>
          <a:off x="6495348" y="918592"/>
          <a:ext cx="279305" cy="2183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277"/>
              </a:lnTo>
              <a:lnTo>
                <a:pt x="279305" y="2183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1908-ADAD-4436-834B-F842F066F8F1}">
      <dsp:nvSpPr>
        <dsp:cNvPr id="0" name=""/>
        <dsp:cNvSpPr/>
      </dsp:nvSpPr>
      <dsp:spPr>
        <a:xfrm>
          <a:off x="6774654" y="2538833"/>
          <a:ext cx="2574157" cy="1126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самостоятельного и критического мышления</a:t>
          </a:r>
        </a:p>
      </dsp:txBody>
      <dsp:txXfrm>
        <a:off x="6807635" y="2571814"/>
        <a:ext cx="2508195" cy="1060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C2DDB-CC5D-4F0B-A97D-08C5236EF4E2}">
      <dsp:nvSpPr>
        <dsp:cNvPr id="0" name=""/>
        <dsp:cNvSpPr/>
      </dsp:nvSpPr>
      <dsp:spPr>
        <a:xfrm>
          <a:off x="9411" y="102815"/>
          <a:ext cx="1795953" cy="89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Склонность к риску</a:t>
          </a:r>
        </a:p>
      </dsp:txBody>
      <dsp:txXfrm>
        <a:off x="35712" y="129116"/>
        <a:ext cx="1743351" cy="845374"/>
      </dsp:txXfrm>
    </dsp:sp>
    <dsp:sp modelId="{C6C34249-F905-4545-A368-9036B6A7E40E}">
      <dsp:nvSpPr>
        <dsp:cNvPr id="0" name=""/>
        <dsp:cNvSpPr/>
      </dsp:nvSpPr>
      <dsp:spPr>
        <a:xfrm>
          <a:off x="189007" y="1000791"/>
          <a:ext cx="171926" cy="138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681"/>
              </a:lnTo>
              <a:lnTo>
                <a:pt x="171926" y="1382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7F3E0-EE6C-4A52-B138-B02E39B7BA5F}">
      <dsp:nvSpPr>
        <dsp:cNvPr id="0" name=""/>
        <dsp:cNvSpPr/>
      </dsp:nvSpPr>
      <dsp:spPr>
        <a:xfrm>
          <a:off x="360933" y="1225285"/>
          <a:ext cx="2031309" cy="2316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модели ответственного поведения в ситуациях, связанных с риском для себя и своего здоровья</a:t>
          </a:r>
        </a:p>
      </dsp:txBody>
      <dsp:txXfrm>
        <a:off x="420428" y="1284780"/>
        <a:ext cx="1912319" cy="2197385"/>
      </dsp:txXfrm>
    </dsp:sp>
    <dsp:sp modelId="{F6F439E6-3D2C-4C57-BF06-0F929B4239B3}">
      <dsp:nvSpPr>
        <dsp:cNvPr id="0" name=""/>
        <dsp:cNvSpPr/>
      </dsp:nvSpPr>
      <dsp:spPr>
        <a:xfrm>
          <a:off x="2407918" y="102815"/>
          <a:ext cx="2166566" cy="89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Импульсивность, тревожность</a:t>
          </a:r>
        </a:p>
      </dsp:txBody>
      <dsp:txXfrm>
        <a:off x="2434219" y="129116"/>
        <a:ext cx="2113964" cy="845374"/>
      </dsp:txXfrm>
    </dsp:sp>
    <dsp:sp modelId="{4928E333-DBE6-4836-B7B2-752ABCAE7179}">
      <dsp:nvSpPr>
        <dsp:cNvPr id="0" name=""/>
        <dsp:cNvSpPr/>
      </dsp:nvSpPr>
      <dsp:spPr>
        <a:xfrm>
          <a:off x="2624574" y="1000791"/>
          <a:ext cx="216656" cy="67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482"/>
              </a:lnTo>
              <a:lnTo>
                <a:pt x="216656" y="673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5791A-7911-4D8B-9FCC-BA1A6374AFCC}">
      <dsp:nvSpPr>
        <dsp:cNvPr id="0" name=""/>
        <dsp:cNvSpPr/>
      </dsp:nvSpPr>
      <dsp:spPr>
        <a:xfrm>
          <a:off x="2841231" y="1225285"/>
          <a:ext cx="1777519" cy="89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навыков самоконтроля поведения</a:t>
          </a:r>
        </a:p>
      </dsp:txBody>
      <dsp:txXfrm>
        <a:off x="2867532" y="1251586"/>
        <a:ext cx="1724917" cy="845374"/>
      </dsp:txXfrm>
    </dsp:sp>
    <dsp:sp modelId="{23AA0057-CE79-4FA2-A670-A9AAF278CE21}">
      <dsp:nvSpPr>
        <dsp:cNvPr id="0" name=""/>
        <dsp:cNvSpPr/>
      </dsp:nvSpPr>
      <dsp:spPr>
        <a:xfrm>
          <a:off x="2624574" y="1000791"/>
          <a:ext cx="216656" cy="179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953"/>
              </a:lnTo>
              <a:lnTo>
                <a:pt x="216656" y="1795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275F-A5F8-424D-9DDB-83BE2A7CFE98}">
      <dsp:nvSpPr>
        <dsp:cNvPr id="0" name=""/>
        <dsp:cNvSpPr/>
      </dsp:nvSpPr>
      <dsp:spPr>
        <a:xfrm>
          <a:off x="2841231" y="2347756"/>
          <a:ext cx="1674877" cy="89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Обучение приемам </a:t>
          </a:r>
          <a:r>
            <a:rPr lang="ru-RU" sz="1600" kern="1200" dirty="0" err="1"/>
            <a:t>совладания</a:t>
          </a:r>
          <a:endParaRPr lang="ru-RU" sz="1600" kern="1200" dirty="0"/>
        </a:p>
      </dsp:txBody>
      <dsp:txXfrm>
        <a:off x="2867532" y="2374057"/>
        <a:ext cx="1622275" cy="845374"/>
      </dsp:txXfrm>
    </dsp:sp>
    <dsp:sp modelId="{3C1C3C90-C295-4638-913D-9ECE26607AB3}">
      <dsp:nvSpPr>
        <dsp:cNvPr id="0" name=""/>
        <dsp:cNvSpPr/>
      </dsp:nvSpPr>
      <dsp:spPr>
        <a:xfrm>
          <a:off x="2624574" y="1000791"/>
          <a:ext cx="216656" cy="291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423"/>
              </a:lnTo>
              <a:lnTo>
                <a:pt x="216656" y="291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74AB6-2E43-4F09-8465-B088AE829E53}">
      <dsp:nvSpPr>
        <dsp:cNvPr id="0" name=""/>
        <dsp:cNvSpPr/>
      </dsp:nvSpPr>
      <dsp:spPr>
        <a:xfrm>
          <a:off x="2841231" y="3470227"/>
          <a:ext cx="2237872" cy="89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эмоционально - волевой сферы</a:t>
          </a:r>
        </a:p>
      </dsp:txBody>
      <dsp:txXfrm>
        <a:off x="2867532" y="3496528"/>
        <a:ext cx="2185270" cy="845374"/>
      </dsp:txXfrm>
    </dsp:sp>
    <dsp:sp modelId="{FF1DBAD1-12B0-4A1C-A09D-6A0EE878666F}">
      <dsp:nvSpPr>
        <dsp:cNvPr id="0" name=""/>
        <dsp:cNvSpPr/>
      </dsp:nvSpPr>
      <dsp:spPr>
        <a:xfrm>
          <a:off x="2624574" y="1000791"/>
          <a:ext cx="216656" cy="4040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0894"/>
              </a:lnTo>
              <a:lnTo>
                <a:pt x="216656" y="4040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B45C4-CCD2-407F-A5AA-52232F61EDAE}">
      <dsp:nvSpPr>
        <dsp:cNvPr id="0" name=""/>
        <dsp:cNvSpPr/>
      </dsp:nvSpPr>
      <dsp:spPr>
        <a:xfrm>
          <a:off x="2841231" y="4592698"/>
          <a:ext cx="3151193" cy="89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рефлексии, осознания своего эмоционального состояния и состояния других людей</a:t>
          </a:r>
        </a:p>
      </dsp:txBody>
      <dsp:txXfrm>
        <a:off x="2867532" y="4618999"/>
        <a:ext cx="3098591" cy="845374"/>
      </dsp:txXfrm>
    </dsp:sp>
    <dsp:sp modelId="{9AD6A1C5-5346-43FB-9F4D-A9606452ADB1}">
      <dsp:nvSpPr>
        <dsp:cNvPr id="0" name=""/>
        <dsp:cNvSpPr/>
      </dsp:nvSpPr>
      <dsp:spPr>
        <a:xfrm>
          <a:off x="5176570" y="102815"/>
          <a:ext cx="1795953" cy="897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Фрустрация</a:t>
          </a:r>
        </a:p>
      </dsp:txBody>
      <dsp:txXfrm>
        <a:off x="5202871" y="129116"/>
        <a:ext cx="1743351" cy="845374"/>
      </dsp:txXfrm>
    </dsp:sp>
    <dsp:sp modelId="{8BF55C7D-1D22-4AE8-8AFB-F69D81D76411}">
      <dsp:nvSpPr>
        <dsp:cNvPr id="0" name=""/>
        <dsp:cNvSpPr/>
      </dsp:nvSpPr>
      <dsp:spPr>
        <a:xfrm>
          <a:off x="5356165" y="1000791"/>
          <a:ext cx="171926" cy="774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32"/>
              </a:lnTo>
              <a:lnTo>
                <a:pt x="171926" y="77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2EE35-21C4-4C4B-BAC7-93CAA77E077B}">
      <dsp:nvSpPr>
        <dsp:cNvPr id="0" name=""/>
        <dsp:cNvSpPr/>
      </dsp:nvSpPr>
      <dsp:spPr>
        <a:xfrm>
          <a:off x="5528092" y="1225285"/>
          <a:ext cx="3758326" cy="1099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умения конструктивно преодолевать простые и сложные жизненные трудности</a:t>
          </a:r>
        </a:p>
      </dsp:txBody>
      <dsp:txXfrm>
        <a:off x="5560306" y="1257499"/>
        <a:ext cx="3693898" cy="1035449"/>
      </dsp:txXfrm>
    </dsp:sp>
    <dsp:sp modelId="{D95FB931-B5DA-4639-B743-E20A226B4DA4}">
      <dsp:nvSpPr>
        <dsp:cNvPr id="0" name=""/>
        <dsp:cNvSpPr/>
      </dsp:nvSpPr>
      <dsp:spPr>
        <a:xfrm>
          <a:off x="5356165" y="1000791"/>
          <a:ext cx="171926" cy="1997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54"/>
              </a:lnTo>
              <a:lnTo>
                <a:pt x="171926" y="1997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1908-ADAD-4436-834B-F842F066F8F1}">
      <dsp:nvSpPr>
        <dsp:cNvPr id="0" name=""/>
        <dsp:cNvSpPr/>
      </dsp:nvSpPr>
      <dsp:spPr>
        <a:xfrm>
          <a:off x="5528092" y="2549657"/>
          <a:ext cx="2722348" cy="89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жизнестойкой позиции</a:t>
          </a:r>
        </a:p>
      </dsp:txBody>
      <dsp:txXfrm>
        <a:off x="5554393" y="2575958"/>
        <a:ext cx="2669746" cy="845374"/>
      </dsp:txXfrm>
    </dsp:sp>
    <dsp:sp modelId="{613B7194-045C-4E21-B2CB-67B7AD5FFE91}">
      <dsp:nvSpPr>
        <dsp:cNvPr id="0" name=""/>
        <dsp:cNvSpPr/>
      </dsp:nvSpPr>
      <dsp:spPr>
        <a:xfrm>
          <a:off x="5356165" y="1000791"/>
          <a:ext cx="171926" cy="301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127"/>
              </a:lnTo>
              <a:lnTo>
                <a:pt x="171926" y="3015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3D815-C9A7-4C95-9748-EDF33DFBB884}">
      <dsp:nvSpPr>
        <dsp:cNvPr id="0" name=""/>
        <dsp:cNvSpPr/>
      </dsp:nvSpPr>
      <dsp:spPr>
        <a:xfrm>
          <a:off x="5528092" y="3672128"/>
          <a:ext cx="2688915" cy="687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Раскрытие внутренних ресурсов личности</a:t>
          </a:r>
        </a:p>
      </dsp:txBody>
      <dsp:txXfrm>
        <a:off x="5548231" y="3692267"/>
        <a:ext cx="2648637" cy="647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B8788E2-050D-463F-A92F-4D0C04C1FF8B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397C78D2-97D1-4B37-BDD1-08A09BD4C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3C1047A-B6E2-4574-B7D3-9927A8C89A45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5939589-3E79-4C82-AA4A-FE78234FAA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154AE-0F70-2E96-12B5-519CCDCE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7D86E2-1913-0525-FFC4-8FCDB45A3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51B308-A424-484C-7F21-9C969823D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31E68-AB83-8192-1531-46EDBD54E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2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ED34-85A4-8C29-0103-9B170C9B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04974B5-3C94-8FC3-6E45-7B18C4DAB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4F5CDA-03A1-855B-14D6-B841F9D97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8EDF38-0793-7216-CD6D-FA83BE664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2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04321-B12F-3102-AE5D-E62734E0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BCF5E46-F093-52FD-16ED-0C7A609B0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E1FF9A-F083-14D0-066C-74FA6FC6A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9E2288-1F74-2397-35AF-B5E01F245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0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AE67F-A53A-DE15-56A6-6E805D71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6A325D-742B-E2C7-64F2-48F3356E5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5D3DF7B-58B4-2169-26E6-FEE2E8258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B8531-D757-7121-4FAD-E6EA14168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1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6699-CDD0-424A-7D29-710D3584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2D8BE4C-0FBE-BC95-0417-2295DA475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2ADDC9-5DA5-92D1-63F9-B63A03E99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0C913-8004-17B7-F09F-52DD24211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13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F13F-19AB-7423-1FF6-456B3183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8AD87A7-419C-4F62-DBBC-A827FEC8D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58A8C2-CA17-F41C-075D-E00EFF4C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2694A0-18B5-10C7-AD77-09680026B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0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5A122-C9A3-DBAA-9023-5C8E55C3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01498A-63FD-11AA-6C0C-4ABBA6B53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BAD01A-70C0-CAAC-37B1-D2180CDCF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DC360F-7F04-28C0-3060-898E75A59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35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E847-580F-D3EF-8FB2-A18F93F9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F83C81B-8E96-5E81-AC0E-E4367EB97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6D8B7C-CAE7-46AE-71BB-6FD6B1E2B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917DB-1F45-226E-36F3-66188D2AB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7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5939589-3E79-4C82-AA4A-FE78234FAA5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5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олько с 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ru-RU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ru-RU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ru-RU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ru-RU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ru-RU" sz="1200">
                <a:solidFill>
                  <a:schemeClr val="tx1"/>
                </a:solidFill>
              </a:defRPr>
            </a:lvl4pPr>
            <a:lvl5pPr>
              <a:defRPr lang="ru-RU" sz="14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ru-RU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ru-RU" sz="1800"/>
            </a:lvl1pPr>
            <a:lvl2pPr marL="457200">
              <a:spcBef>
                <a:spcPts val="1200"/>
              </a:spcBef>
              <a:defRPr lang="ru-RU" sz="1800"/>
            </a:lvl2pPr>
            <a:lvl3pPr marL="914400">
              <a:spcBef>
                <a:spcPts val="1200"/>
              </a:spcBef>
              <a:defRPr lang="ru-RU" sz="1800"/>
            </a:lvl3pPr>
            <a:lvl4pPr marL="1371600">
              <a:spcBef>
                <a:spcPts val="1200"/>
              </a:spcBef>
              <a:defRPr lang="ru-RU" sz="1800"/>
            </a:lvl4pPr>
            <a:lvl5pPr marL="18288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ru-RU" sz="1800"/>
            </a:lvl1pPr>
            <a:lvl2pPr>
              <a:spcBef>
                <a:spcPts val="1200"/>
              </a:spcBef>
              <a:defRPr lang="ru-RU" sz="1800"/>
            </a:lvl2pPr>
            <a:lvl3pPr>
              <a:spcBef>
                <a:spcPts val="1200"/>
              </a:spcBef>
              <a:defRPr lang="ru-RU" sz="1800"/>
            </a:lvl3pPr>
            <a:lvl4pPr>
              <a:spcBef>
                <a:spcPts val="1200"/>
              </a:spcBef>
              <a:defRPr lang="ru-RU" sz="1800"/>
            </a:lvl4pPr>
            <a:lvl5pPr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Графический объект 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Графический объект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Графический объект 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Графический объект 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" name="Графический объект 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" name="Графический объект 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ru-RU" sz="4000" b="1" cap="all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ru-RU"/>
            </a:def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пузырьки и заголовок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ru-RU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Рисунок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dirty="0"/>
              <a:t>Текст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Графический объект 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" name="Графический объект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" name="Графический объект 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ru-RU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ru-RU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ru-RU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5" name="Рисунок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ru-RU" sz="4000" b="1" cap="all" spc="0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ru-RU" sz="1800"/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ru-RU" sz="1800"/>
            </a:lvl1pPr>
            <a:lvl2pPr marL="228600">
              <a:defRPr lang="ru-RU" sz="1600"/>
            </a:lvl2pPr>
            <a:lvl3pPr marL="457200">
              <a:defRPr lang="ru-RU" sz="1400"/>
            </a:lvl3pPr>
            <a:lvl4pPr marL="685800">
              <a:defRPr lang="ru-RU" sz="1200"/>
            </a:lvl4pPr>
            <a:lvl5pPr>
              <a:defRPr lang="ru-RU" sz="14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Графический объект 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Графический объект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" name="Нижний колонтитул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 + подзаголовко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ru-RU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ru-RU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Графический объект 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Графический объект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Графический объект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ru-RU" sz="4000" b="1" cap="all" spc="0" baseline="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ru-RU" sz="1800"/>
            </a:lvl1pPr>
            <a:lvl2pPr marL="228600">
              <a:spcBef>
                <a:spcPts val="1200"/>
              </a:spcBef>
              <a:defRPr lang="ru-RU" sz="1800"/>
            </a:lvl2pPr>
            <a:lvl3pPr marL="685800">
              <a:spcBef>
                <a:spcPts val="1200"/>
              </a:spcBef>
              <a:defRPr lang="ru-RU" sz="1800"/>
            </a:lvl3pPr>
            <a:lvl4pPr marL="1143000">
              <a:spcBef>
                <a:spcPts val="1200"/>
              </a:spcBef>
              <a:defRPr lang="ru-RU" sz="1800"/>
            </a:lvl4pPr>
            <a:lvl5pPr marL="16002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ru-RU" sz="1800"/>
            </a:lvl1pPr>
            <a:lvl2pPr marL="228600">
              <a:spcBef>
                <a:spcPts val="1200"/>
              </a:spcBef>
              <a:defRPr lang="ru-RU" sz="1800"/>
            </a:lvl2pPr>
            <a:lvl3pPr marL="685800">
              <a:spcBef>
                <a:spcPts val="1200"/>
              </a:spcBef>
              <a:defRPr lang="ru-RU" sz="1800"/>
            </a:lvl3pPr>
            <a:lvl4pPr marL="1143000">
              <a:spcBef>
                <a:spcPts val="1200"/>
              </a:spcBef>
              <a:defRPr lang="ru-RU" sz="1800"/>
            </a:lvl4pPr>
            <a:lvl5pPr marL="1600200">
              <a:spcBef>
                <a:spcPts val="12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Графический объект 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ru-RU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ru-RU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ru-RU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ru-RU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ru-RU" sz="1800"/>
            </a:lvl1pPr>
            <a:lvl2pPr marL="457200" indent="0">
              <a:spcBef>
                <a:spcPts val="1200"/>
              </a:spcBef>
              <a:buNone/>
              <a:defRPr lang="ru-RU" sz="1600"/>
            </a:lvl2pPr>
            <a:lvl3pPr marL="914400" indent="0">
              <a:spcBef>
                <a:spcPts val="1200"/>
              </a:spcBef>
              <a:buNone/>
              <a:defRPr lang="ru-RU" sz="1400"/>
            </a:lvl3pPr>
            <a:lvl4pPr marL="1371600" indent="0">
              <a:spcBef>
                <a:spcPts val="1200"/>
              </a:spcBef>
              <a:buNone/>
              <a:defRPr lang="ru-RU" sz="1200"/>
            </a:lvl4pPr>
            <a:lvl5pPr marL="1828800" indent="0">
              <a:spcBef>
                <a:spcPts val="1200"/>
              </a:spcBef>
              <a:buNone/>
              <a:defRPr lang="ru-RU" sz="1200"/>
            </a:lvl5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ru-RU" sz="1800"/>
            </a:lvl1pPr>
            <a:lvl2pPr>
              <a:spcBef>
                <a:spcPts val="1200"/>
              </a:spcBef>
              <a:defRPr lang="ru-RU" sz="1600"/>
            </a:lvl2pPr>
            <a:lvl3pPr>
              <a:spcBef>
                <a:spcPts val="1200"/>
              </a:spcBef>
              <a:defRPr lang="ru-RU" sz="1400"/>
            </a:lvl3pPr>
            <a:lvl4pPr>
              <a:spcBef>
                <a:spcPts val="1200"/>
              </a:spcBef>
              <a:defRPr lang="ru-RU" sz="1200"/>
            </a:lvl4pPr>
            <a:lvl5pPr>
              <a:spcBef>
                <a:spcPts val="1200"/>
              </a:spcBef>
              <a:defRPr lang="ru-RU" sz="12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ru-RU" sz="4000" b="1" i="0" cap="all" spc="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ru-RU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ru-RU" sz="1800"/>
            </a:lvl1pPr>
            <a:lvl2pPr marL="228600">
              <a:lnSpc>
                <a:spcPct val="110000"/>
              </a:lnSpc>
              <a:defRPr lang="ru-RU" sz="1600"/>
            </a:lvl2pPr>
            <a:lvl3pPr marL="457200">
              <a:lnSpc>
                <a:spcPct val="110000"/>
              </a:lnSpc>
              <a:defRPr lang="ru-RU" sz="1400"/>
            </a:lvl3pPr>
            <a:lvl4pPr marL="685800">
              <a:lnSpc>
                <a:spcPct val="110000"/>
              </a:lnSpc>
              <a:defRPr lang="ru-RU" sz="1200"/>
            </a:lvl4pPr>
            <a:lvl5pPr marL="914400">
              <a:lnSpc>
                <a:spcPct val="110000"/>
              </a:lnSpc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Щелкните, чтобы добавить рисунок</a:t>
            </a:r>
          </a:p>
        </p:txBody>
      </p:sp>
      <p:sp>
        <p:nvSpPr>
          <p:cNvPr id="10" name="Нижний колонтитул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ru-RU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ru-RU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1409773"/>
            <a:ext cx="10911841" cy="222355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600" dirty="0"/>
              <a:t>Работа с ФАКТОРАМИ </a:t>
            </a:r>
            <a:br>
              <a:rPr lang="ru-RU" sz="3600" dirty="0"/>
            </a:br>
            <a:r>
              <a:rPr lang="ru-RU" sz="3600" dirty="0"/>
              <a:t>РИСКА ПО РЕЗУЛЬТАТАМ  </a:t>
            </a:r>
            <a:r>
              <a:rPr lang="ru-RU" sz="3600" dirty="0" err="1"/>
              <a:t>спт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607B8-F651-96B1-5ACE-21A87F20FB9C}"/>
              </a:ext>
            </a:extLst>
          </p:cNvPr>
          <p:cNvSpPr txBox="1">
            <a:spLocks/>
          </p:cNvSpPr>
          <p:nvPr/>
        </p:nvSpPr>
        <p:spPr>
          <a:xfrm>
            <a:off x="3815765" y="4888384"/>
            <a:ext cx="5840627" cy="1894042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Саркисова Диана Витальевна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педагог-психолог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</a:rPr>
              <a:t>ГБОУ СОШ № 3 </a:t>
            </a:r>
            <a:r>
              <a:rPr lang="ru-RU" sz="2400" dirty="0" err="1">
                <a:solidFill>
                  <a:schemeClr val="bg1"/>
                </a:solidFill>
              </a:rPr>
              <a:t>г.о</a:t>
            </a:r>
            <a:r>
              <a:rPr lang="ru-RU" sz="2400" dirty="0">
                <a:solidFill>
                  <a:schemeClr val="bg1"/>
                </a:solidFill>
              </a:rPr>
              <a:t>. Чапаевск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BB03D-439B-8FAB-9F7C-6FBA7212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D8A89-7013-B9E6-8254-61A56DF2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098"/>
            <a:ext cx="12192000" cy="373174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Комплексные профилактические программы</a:t>
            </a:r>
          </a:p>
        </p:txBody>
      </p:sp>
      <p:graphicFrame>
        <p:nvGraphicFramePr>
          <p:cNvPr id="6" name="Местозаполнитель таблицы 3">
            <a:extLst>
              <a:ext uri="{FF2B5EF4-FFF2-40B4-BE49-F238E27FC236}">
                <a16:creationId xmlns:a16="http://schemas.microsoft.com/office/drawing/2014/main" id="{281750C7-B9C5-D835-6128-4051FB3C6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87304"/>
              </p:ext>
            </p:extLst>
          </p:nvPr>
        </p:nvGraphicFramePr>
        <p:xfrm>
          <a:off x="950012" y="1048995"/>
          <a:ext cx="10953663" cy="534074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38681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422600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</a:tblGrid>
              <a:tr h="66856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Авторы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Цель программы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1075544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dirty="0"/>
                    </a:p>
                    <a:p>
                      <a:pPr algn="ctr" rtl="0"/>
                      <a:r>
                        <a:rPr lang="ru-RU" sz="1600" dirty="0"/>
                        <a:t>Развивающая психолого-педагогическая программа «Перспектива»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Сигачева О.В.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Развитие у обучающихся навыков личностного самоопределения и самоорганизации.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856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Программа психолого-педагогических развивающих занятий, направленных на формирование стрессоустойчивости, развитие навыков самопознания и саморегуляции «Формула эмоционального равновесия»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Петрова С.А.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dirty="0"/>
                    </a:p>
                    <a:p>
                      <a:pPr algn="ctr" rtl="0"/>
                      <a:r>
                        <a:rPr lang="ru-RU" sz="1600" dirty="0"/>
                        <a:t>Формирование стрессоустойчивости.  Развитие навыков самопознания и саморегуляции у обучающихся 9 11 классов.</a:t>
                      </a:r>
                    </a:p>
                    <a:p>
                      <a:pPr algn="ctr" rtl="0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8301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Психолого-педагогическая программа «Как не просмотреть беду…»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Кучегашева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П.П., </a:t>
                      </a:r>
                    </a:p>
                    <a:p>
                      <a:pPr algn="ctr" rt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Орешкина Н.В.,</a:t>
                      </a:r>
                    </a:p>
                    <a:p>
                      <a:pPr algn="ctr" rtl="0"/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Колотева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Е.Ю.,</a:t>
                      </a:r>
                    </a:p>
                    <a:p>
                      <a:pPr algn="ctr" rtl="0"/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Антамошкина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Е.А.,</a:t>
                      </a:r>
                    </a:p>
                    <a:p>
                      <a:pPr algn="ctr" rtl="0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Николаева Ю.П., </a:t>
                      </a:r>
                    </a:p>
                    <a:p>
                      <a:pPr algn="ctr" rtl="0"/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Штонда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Е.М.</a:t>
                      </a:r>
                    </a:p>
                    <a:p>
                      <a:pPr algn="ctr" rtl="0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психологической устойчивости личности подростка посредством психолого-педагогического сопровождения, ориентируясь на выявленные факторы риска и редуцированные факторы защиты социально-психологического тестирования.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7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425D-5B1E-8319-5E42-884690FD8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8C6A9-CF68-FA93-7247-8D1DB55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097"/>
            <a:ext cx="12192000" cy="688633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План психолого-педагогического сопровождения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участников образовательного процесса по итогам СПТ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84926-CEC0-61DF-B6AD-C86E3123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62" y="1243464"/>
            <a:ext cx="9390476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04ED-CC7F-EF0E-7A47-F4F9ABA0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4A361-E336-54FF-D0FD-6778D4B5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097"/>
            <a:ext cx="12192000" cy="688633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</a:rPr>
              <a:t>Памятки для детей и родителей</a:t>
            </a:r>
          </a:p>
        </p:txBody>
      </p:sp>
      <p:pic>
        <p:nvPicPr>
          <p:cNvPr id="8" name="Рисунок 7" descr="Изображение выглядит как текст, Человеческое лицо, улыбка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A07031-5C61-5AB0-E84A-2B68373B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57" y="1515762"/>
            <a:ext cx="3444573" cy="487268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Человеческое лицо, одежда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7CFAA-1C5D-0484-8F50-41DB0340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309" y="1515761"/>
            <a:ext cx="3448360" cy="4872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1E00C4-7CBF-0E28-645C-DFC404808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123" y="3168355"/>
            <a:ext cx="1849264" cy="1849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8DED2B-9AD7-D1F5-0F21-CDBDB467F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375" y="3120080"/>
            <a:ext cx="1862137" cy="18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04753-7BD4-761A-930F-96632110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98355-92CD-7E71-8FB9-AECEADD0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097"/>
            <a:ext cx="12192000" cy="688633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>
              <a:lnSpc>
                <a:spcPct val="100000"/>
              </a:lnSpc>
            </a:pPr>
            <a:r>
              <a:rPr lang="ru-RU" sz="2400" dirty="0">
                <a:solidFill>
                  <a:schemeClr val="accent1"/>
                </a:solidFill>
              </a:rPr>
              <a:t>Результаты  СПТ  в 2024 – 2025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D79FA-AC0C-6799-34C9-FB4FE9FBF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/>
          <a:stretch/>
        </p:blipFill>
        <p:spPr bwMode="auto">
          <a:xfrm>
            <a:off x="1293341" y="1737058"/>
            <a:ext cx="9948068" cy="3617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21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216"/>
            <a:ext cx="12192000" cy="240113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14" descr="Горы под рассветным небом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215087" y="3147323"/>
            <a:ext cx="3043077" cy="3043083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092" y="4135395"/>
            <a:ext cx="10560908" cy="1894042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/>
              <a:t>Саркисова Диана Витальевна</a:t>
            </a:r>
          </a:p>
          <a:p>
            <a:pPr algn="ctr" rtl="0"/>
            <a:r>
              <a:rPr lang="ru-RU" dirty="0"/>
              <a:t>педагог-психолог </a:t>
            </a:r>
          </a:p>
          <a:p>
            <a:pPr algn="ctr" rtl="0"/>
            <a:r>
              <a:rPr lang="ru-RU" dirty="0"/>
              <a:t>ГБОУ СОШ № 3 </a:t>
            </a:r>
            <a:r>
              <a:rPr lang="ru-RU" dirty="0" err="1"/>
              <a:t>г.о</a:t>
            </a:r>
            <a:r>
              <a:rPr lang="ru-RU" dirty="0"/>
              <a:t>. Чапаевск</a:t>
            </a:r>
          </a:p>
          <a:p>
            <a:pPr algn="ctr" rtl="0"/>
            <a:endParaRPr lang="ru-RU" dirty="0"/>
          </a:p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474825"/>
            <a:ext cx="11444577" cy="443285"/>
          </a:xfrm>
        </p:spPr>
        <p:txBody>
          <a:bodyPr rtlCol="0" anchor="b">
            <a:noAutofit/>
          </a:bodyPr>
          <a:lstStyle>
            <a:defPPr>
              <a:defRPr lang="ru-RU"/>
            </a:defPPr>
          </a:lstStyle>
          <a:p>
            <a:pPr lvl="0" algn="ctr">
              <a:spcAft>
                <a:spcPts val="1600"/>
              </a:spcAft>
              <a:buClr>
                <a:srgbClr val="000000"/>
              </a:buClr>
              <a:buSzPts val="1800"/>
              <a:tabLst>
                <a:tab pos="1476375" algn="l"/>
              </a:tabLst>
            </a:pPr>
            <a:r>
              <a:rPr lang="ru-RU" sz="2400" b="1" u="none" strike="noStrike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 проблемной  ситуации</a:t>
            </a:r>
            <a:endParaRPr lang="ru-RU" sz="2400" u="none" strike="noStrike" spc="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качели, искусство, зарисовка, Т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AB2EDD-60C0-0C6E-E804-719ABC17F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2895" y="1636390"/>
            <a:ext cx="2798097" cy="4040574"/>
          </a:xfr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4049" y="1524792"/>
            <a:ext cx="7362908" cy="96439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 России активно изменяется ситуация в области профилактики зависимости от психоактивных веществ (ПАВ). </a:t>
            </a:r>
            <a:endParaRPr lang="ru-RU" sz="17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542525B-52A4-47B1-757A-B8E798AD73AE}"/>
              </a:ext>
            </a:extLst>
          </p:cNvPr>
          <p:cNvSpPr txBox="1">
            <a:spLocks/>
          </p:cNvSpPr>
          <p:nvPr/>
        </p:nvSpPr>
        <p:spPr>
          <a:xfrm>
            <a:off x="3693452" y="5113566"/>
            <a:ext cx="3642848" cy="1397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Первичная профилактика зависимости (аддикции) от ПАВ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4A62840-BD7B-CD00-6416-34F144B4C128}"/>
              </a:ext>
            </a:extLst>
          </p:cNvPr>
          <p:cNvSpPr txBox="1">
            <a:spLocks/>
          </p:cNvSpPr>
          <p:nvPr/>
        </p:nvSpPr>
        <p:spPr>
          <a:xfrm>
            <a:off x="9334376" y="2833681"/>
            <a:ext cx="2358887" cy="1495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профилактических программ</a:t>
            </a:r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1492D32-E664-AD39-C50B-564C0003EC2F}"/>
              </a:ext>
            </a:extLst>
          </p:cNvPr>
          <p:cNvSpPr/>
          <p:nvPr/>
        </p:nvSpPr>
        <p:spPr>
          <a:xfrm>
            <a:off x="7128658" y="3294771"/>
            <a:ext cx="2122998" cy="3955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C73212F-F75C-9A67-BA32-7D56409880AD}"/>
              </a:ext>
            </a:extLst>
          </p:cNvPr>
          <p:cNvSpPr txBox="1">
            <a:spLocks/>
          </p:cNvSpPr>
          <p:nvPr/>
        </p:nvSpPr>
        <p:spPr>
          <a:xfrm>
            <a:off x="5187495" y="3099200"/>
            <a:ext cx="1763864" cy="96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Карательные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endParaRPr lang="ru-RU" sz="17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7BE2469-0AEE-D81C-1E97-A23DD53E145C}"/>
              </a:ext>
            </a:extLst>
          </p:cNvPr>
          <p:cNvSpPr txBox="1">
            <a:spLocks/>
          </p:cNvSpPr>
          <p:nvPr/>
        </p:nvSpPr>
        <p:spPr>
          <a:xfrm>
            <a:off x="8054253" y="4495928"/>
            <a:ext cx="3976069" cy="2362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предупредить начало,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средства защиты,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препятствующие началу употребления,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уменьшить факторы риска употребления ПАВ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E0AA996-5300-39D3-AC2B-707A38863907}"/>
              </a:ext>
            </a:extLst>
          </p:cNvPr>
          <p:cNvSpPr/>
          <p:nvPr/>
        </p:nvSpPr>
        <p:spPr>
          <a:xfrm>
            <a:off x="7336300" y="5333208"/>
            <a:ext cx="544848" cy="3955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01A12-EC38-BE2B-B24E-D6D9D816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7743FD1-84E5-72EB-4D1D-B7E1696D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474825"/>
            <a:ext cx="11444577" cy="443285"/>
          </a:xfrm>
        </p:spPr>
        <p:txBody>
          <a:bodyPr rtlCol="0" anchor="b">
            <a:noAutofit/>
          </a:bodyPr>
          <a:lstStyle>
            <a:defPPr>
              <a:defRPr lang="ru-RU"/>
            </a:defPPr>
          </a:lstStyle>
          <a:p>
            <a:pPr lvl="0" algn="ctr">
              <a:spcAft>
                <a:spcPts val="1700"/>
              </a:spcAft>
              <a:buClr>
                <a:srgbClr val="000000"/>
              </a:buClr>
              <a:buSzPts val="1800"/>
              <a:tabLst>
                <a:tab pos="984250" algn="l"/>
              </a:tabLst>
            </a:pPr>
            <a:r>
              <a:rPr lang="ru-RU" sz="2400" b="1" u="none" strike="noStrike" spc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практической актуальности</a:t>
            </a:r>
            <a:endParaRPr lang="ru-RU" sz="2400" u="none" strike="noStrike" spc="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CE3201-3BB6-7CD8-BD28-6319C652B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65" y="1101944"/>
            <a:ext cx="3985074" cy="542607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55495C-9D54-C188-07AE-4F6B796B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197" y="1578418"/>
            <a:ext cx="6314928" cy="3570051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1E0959F-77FC-2CCD-BC5E-688BDB180C77}"/>
              </a:ext>
            </a:extLst>
          </p:cNvPr>
          <p:cNvCxnSpPr>
            <a:cxnSpLocks/>
          </p:cNvCxnSpPr>
          <p:nvPr/>
        </p:nvCxnSpPr>
        <p:spPr>
          <a:xfrm flipV="1">
            <a:off x="6225872" y="5302123"/>
            <a:ext cx="0" cy="10271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FC2335-0F5B-E3FC-AF93-56CCE6003C0D}"/>
              </a:ext>
            </a:extLst>
          </p:cNvPr>
          <p:cNvSpPr/>
          <p:nvPr/>
        </p:nvSpPr>
        <p:spPr>
          <a:xfrm>
            <a:off x="5330554" y="3617760"/>
            <a:ext cx="6405572" cy="1530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3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76" y="0"/>
            <a:ext cx="11430824" cy="133247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Единая  методика  социально-психологического </a:t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тестирования  и  её доработка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A07590-4BFF-6C3B-626D-647AFE5E4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68" y="1544527"/>
            <a:ext cx="9856912" cy="47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CA58-0079-D3DB-89AB-8216968FE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AECFF-5BEA-EA89-EBC7-A5A6C0B8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76" y="148281"/>
            <a:ext cx="11430824" cy="133247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условия, повышающие 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вовлечения в зависимое поведение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2122B-FA86-9243-6305-895BA8D7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86" y="2445171"/>
            <a:ext cx="2685714" cy="3285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4F68F-3941-B8C2-B014-88DC7249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97" y="1955217"/>
            <a:ext cx="6961905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33" y="373925"/>
            <a:ext cx="10812986" cy="44985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Направления  работы с факторами риска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45CBC4E-84E8-0066-3E90-EFCE17384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35357"/>
              </p:ext>
            </p:extLst>
          </p:nvPr>
        </p:nvGraphicFramePr>
        <p:xfrm>
          <a:off x="1515763" y="1178013"/>
          <a:ext cx="9349946" cy="559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7935-8548-4128-7C53-F0890C66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B4234149-BABB-91DA-5F89-110FE52A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33" y="373925"/>
            <a:ext cx="10812986" cy="44985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Направления  работы с факторами риска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38FFCB0-4175-CB18-38B5-E7A03C14F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008334"/>
              </p:ext>
            </p:extLst>
          </p:nvPr>
        </p:nvGraphicFramePr>
        <p:xfrm>
          <a:off x="1688345" y="1087396"/>
          <a:ext cx="9288162" cy="559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96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3F77-A383-C1B1-B24E-E31D1E3F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6C5CC-FCCF-596C-F9EE-0CF349D18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462" y="2673861"/>
            <a:ext cx="2518274" cy="255412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151357F-DAD5-D10B-0246-24D5E3B1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898"/>
            <a:ext cx="12192000" cy="373174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Комплексные профилактические программы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EA3AA-46DD-D85A-BAC7-56CF7E3E8352}"/>
              </a:ext>
            </a:extLst>
          </p:cNvPr>
          <p:cNvSpPr txBox="1"/>
          <p:nvPr/>
        </p:nvSpPr>
        <p:spPr>
          <a:xfrm>
            <a:off x="1260387" y="2673861"/>
            <a:ext cx="69774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Мультикомпонентный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превентивный подход считается наиболее перспективным, поскольку установлено, что эффективность программ прямо пропорционально связана с количеством включенных в нее компонентов (Сирота Н.А., 2004)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386DAC-CBE8-282D-E0BD-6AEF73FE1A10}"/>
              </a:ext>
            </a:extLst>
          </p:cNvPr>
          <p:cNvSpPr txBox="1">
            <a:spLocks/>
          </p:cNvSpPr>
          <p:nvPr/>
        </p:nvSpPr>
        <p:spPr>
          <a:xfrm>
            <a:off x="8501449" y="1659879"/>
            <a:ext cx="3356918" cy="37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ru-RU" sz="4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Скачать здесь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CEA7B80C-A87E-B81B-0287-BACF7FCF2799}"/>
              </a:ext>
            </a:extLst>
          </p:cNvPr>
          <p:cNvSpPr/>
          <p:nvPr/>
        </p:nvSpPr>
        <p:spPr>
          <a:xfrm>
            <a:off x="10000735" y="2158314"/>
            <a:ext cx="502508" cy="5931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0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4923D-C618-15EF-E1D7-7C1B0D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098"/>
            <a:ext cx="12192000" cy="373174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1"/>
                </a:solidFill>
              </a:rPr>
              <a:t>Комплексные профилактические программы</a:t>
            </a:r>
          </a:p>
        </p:txBody>
      </p:sp>
      <p:graphicFrame>
        <p:nvGraphicFramePr>
          <p:cNvPr id="6" name="Местозаполнитель таблицы 3">
            <a:extLst>
              <a:ext uri="{FF2B5EF4-FFF2-40B4-BE49-F238E27FC236}">
                <a16:creationId xmlns:a16="http://schemas.microsoft.com/office/drawing/2014/main" id="{8B2437E8-72AB-C7C2-6EC7-E8366A2C8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33853"/>
              </p:ext>
            </p:extLst>
          </p:nvPr>
        </p:nvGraphicFramePr>
        <p:xfrm>
          <a:off x="963827" y="1048995"/>
          <a:ext cx="10939848" cy="533200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24866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422600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</a:tblGrid>
              <a:tr h="66856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Авторы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dirty="0"/>
                        <a:t>Цель программы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1075544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dirty="0"/>
                    </a:p>
                    <a:p>
                      <a:pPr algn="ctr" rtl="0"/>
                      <a:r>
                        <a:rPr lang="ru-RU" sz="1600" dirty="0"/>
                        <a:t>Профилактическая психолого-педагогическая программа социального и личностного развития подростка и профилактики отклоняющегося поведения «Свой выбор!» </a:t>
                      </a:r>
                    </a:p>
                    <a:p>
                      <a:pPr algn="ctr" rtl="0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Юдина И.М., </a:t>
                      </a:r>
                    </a:p>
                    <a:p>
                      <a:pPr algn="ctr" rtl="0"/>
                      <a:r>
                        <a:rPr lang="ru-RU" sz="1600" dirty="0"/>
                        <a:t>Вавилова О.С.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Профилактика отклоняющегося поведения подростков посредством социального и личностного развития.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856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Тренинг для школьников «Если ты окажешься на распутье»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Пахомова А.Г.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dirty="0"/>
                    </a:p>
                    <a:p>
                      <a:pPr algn="ctr" rtl="0"/>
                      <a:r>
                        <a:rPr lang="ru-RU" sz="1600" dirty="0"/>
                        <a:t>Профилактика рискованного поведения, посредством формирования доброжелательного отношения к жизненным ценностям.</a:t>
                      </a:r>
                    </a:p>
                    <a:p>
                      <a:pPr algn="ctr" rtl="0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8301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Развивающая психолого-педагогическая программа «Личностный рост»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 err="1"/>
                        <a:t>Декина</a:t>
                      </a:r>
                      <a:r>
                        <a:rPr lang="ru-RU" sz="1600" dirty="0"/>
                        <a:t> Е.А.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 sz="1600" dirty="0"/>
                        <a:t>Развитие самосознания и </a:t>
                      </a:r>
                      <a:r>
                        <a:rPr lang="ru-RU" sz="1600" dirty="0" err="1"/>
                        <a:t>самоисследования</a:t>
                      </a:r>
                      <a:r>
                        <a:rPr lang="ru-RU" sz="1600" dirty="0"/>
                        <a:t> старших подростков через межличностное взаимодействие посредством групповых занятий.</a:t>
                      </a:r>
                    </a:p>
                    <a:p>
                      <a:pPr algn="ctr" rtl="0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515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9_TF89338750_Win32" id="{38A0B81A-7E44-4B8E-AF89-09AD5D6B18B2}" vid="{49B9A1D1-237B-41E3-8B32-943C8567796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{1E6D4C91-59DA-4101-AA17-ABE185225887}tf89338750_win32</Template>
  <TotalTime>632</TotalTime>
  <Words>528</Words>
  <Application>Microsoft Office PowerPoint</Application>
  <PresentationFormat>Широкоэкранный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Univers</vt:lpstr>
      <vt:lpstr>GradientVTI</vt:lpstr>
      <vt:lpstr>Работа с ФАКТОРАМИ  РИСКА ПО РЕЗУЛЬТАТАМ  спт</vt:lpstr>
      <vt:lpstr>Описание  проблемной  ситуации</vt:lpstr>
      <vt:lpstr>Обоснование практической актуальности</vt:lpstr>
      <vt:lpstr>Единая  методика  социально-психологического  тестирования  и  её доработка</vt:lpstr>
      <vt:lpstr>социально-психологические условия, повышающие  угрозу вовлечения в зависимое поведение</vt:lpstr>
      <vt:lpstr>Направления  работы с факторами риска</vt:lpstr>
      <vt:lpstr>Направления  работы с факторами риска</vt:lpstr>
      <vt:lpstr>Комплексные профилактические программы</vt:lpstr>
      <vt:lpstr>Комплексные профилактические программы</vt:lpstr>
      <vt:lpstr>Комплексные профилактические программы</vt:lpstr>
      <vt:lpstr>План психолого-педагогического сопровождения участников образовательного процесса по итогам СПТ</vt:lpstr>
      <vt:lpstr>Памятки для детей и родителей</vt:lpstr>
      <vt:lpstr>Результаты  СПТ  в 2024 – 2025 году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Диана</dc:creator>
  <cp:lastModifiedBy>Татьяна Дедушкина</cp:lastModifiedBy>
  <cp:revision>7</cp:revision>
  <dcterms:created xsi:type="dcterms:W3CDTF">2025-03-19T17:50:30Z</dcterms:created>
  <dcterms:modified xsi:type="dcterms:W3CDTF">2025-03-25T08:21:04Z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