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4" r:id="rId4"/>
    <p:sldId id="265" r:id="rId5"/>
    <p:sldId id="266" r:id="rId6"/>
    <p:sldId id="262" r:id="rId7"/>
    <p:sldId id="257" r:id="rId8"/>
    <p:sldId id="258" r:id="rId9"/>
    <p:sldId id="259" r:id="rId10"/>
    <p:sldId id="260" r:id="rId11"/>
    <p:sldId id="261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1B0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16.02.2025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Электронные образовательные ресурсы для работы с одаренными детьми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635897" y="3573016"/>
            <a:ext cx="5112568" cy="244827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Онлайн-консультация опорной площадки ГБОУ СОШ №3 </a:t>
            </a:r>
            <a:r>
              <a:rPr lang="ru-RU" dirty="0" err="1" smtClean="0"/>
              <a:t>г.о.Чапаевск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Составили: учителя русского языка и литературы </a:t>
            </a:r>
            <a:r>
              <a:rPr lang="ru-RU" dirty="0" err="1" smtClean="0"/>
              <a:t>Кутырёва</a:t>
            </a:r>
            <a:r>
              <a:rPr lang="ru-RU" dirty="0" smtClean="0"/>
              <a:t> А.И. и Ласточкина Е.А.,</a:t>
            </a:r>
          </a:p>
          <a:p>
            <a:r>
              <a:rPr lang="ru-RU" dirty="0" smtClean="0"/>
              <a:t> учитель математики Быкова Л.В.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3"/>
            <a:ext cx="8643998" cy="214314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C00000"/>
                </a:solidFill>
                <a:latin typeface="Nexa Script Light" pitchFamily="2" charset="-52"/>
              </a:rPr>
              <a:t>Видеоуроки</a:t>
            </a:r>
            <a:r>
              <a:rPr lang="ru-RU" b="1" dirty="0" smtClean="0">
                <a:solidFill>
                  <a:srgbClr val="C00000"/>
                </a:solidFill>
                <a:latin typeface="Nexa Script Light" pitchFamily="2" charset="-52"/>
              </a:rPr>
              <a:t> по разделам курса литературы по параллелям</a:t>
            </a:r>
          </a:p>
          <a:p>
            <a:pPr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C00000"/>
                </a:solidFill>
                <a:latin typeface="Nexa Script Light" pitchFamily="2" charset="-52"/>
              </a:rPr>
              <a:t>Онлайн-тестирование</a:t>
            </a:r>
            <a:r>
              <a:rPr lang="ru-RU" b="1" dirty="0" smtClean="0">
                <a:solidFill>
                  <a:srgbClr val="C00000"/>
                </a:solidFill>
                <a:latin typeface="Nexa Script Light" pitchFamily="2" charset="-52"/>
              </a:rPr>
              <a:t> с таймером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solidFill>
                  <a:srgbClr val="C00000"/>
                </a:solidFill>
                <a:latin typeface="Nexa Script Light" pitchFamily="2" charset="-52"/>
              </a:rPr>
              <a:t>Материалы для 11 задания</a:t>
            </a:r>
            <a:endParaRPr lang="ru-RU" b="1" dirty="0">
              <a:solidFill>
                <a:srgbClr val="C00000"/>
              </a:solidFill>
              <a:latin typeface="Nexa Script Light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C00000"/>
                </a:solidFill>
                <a:latin typeface="Nexa Script Light" pitchFamily="2" charset="-52"/>
              </a:rPr>
              <a:t>Яндекс</a:t>
            </a:r>
            <a:r>
              <a:rPr lang="ru-RU" dirty="0" smtClean="0">
                <a:solidFill>
                  <a:srgbClr val="C00000"/>
                </a:solidFill>
                <a:latin typeface="Nexa Script Light" pitchFamily="2" charset="-52"/>
              </a:rPr>
              <a:t>. Репетитор</a:t>
            </a:r>
            <a:endParaRPr lang="ru-RU" dirty="0">
              <a:solidFill>
                <a:srgbClr val="C00000"/>
              </a:solidFill>
              <a:latin typeface="Nexa Script Light" pitchFamily="2" charset="-5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1804"/>
            <a:ext cx="7108498" cy="37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45" y="857232"/>
            <a:ext cx="8172355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4143372" cy="18573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B0A82"/>
                </a:solidFill>
                <a:latin typeface="Nexa Script Light" pitchFamily="2" charset="-52"/>
              </a:rPr>
              <a:t>https://a4format.ru/</a:t>
            </a:r>
            <a: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  <a:t/>
            </a:r>
            <a:b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</a:br>
            <a: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  <a:t>Большой </a:t>
            </a:r>
            <a:r>
              <a:rPr lang="ru-RU" dirty="0" err="1" smtClean="0">
                <a:solidFill>
                  <a:srgbClr val="1B0A82"/>
                </a:solidFill>
                <a:latin typeface="Nexa Script Light" pitchFamily="2" charset="-52"/>
              </a:rPr>
              <a:t>онлайн</a:t>
            </a:r>
            <a: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  <a:t>-</a:t>
            </a:r>
            <a:b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</a:br>
            <a: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  <a:t>справочник  к ЕГЭ</a:t>
            </a:r>
            <a:br>
              <a:rPr lang="ru-RU" dirty="0" smtClean="0">
                <a:solidFill>
                  <a:srgbClr val="1B0A82"/>
                </a:solidFill>
                <a:latin typeface="Nexa Script Light" pitchFamily="2" charset="-52"/>
              </a:rPr>
            </a:br>
            <a:endParaRPr lang="ru-RU" dirty="0">
              <a:solidFill>
                <a:srgbClr val="1B0A82"/>
              </a:solidFill>
              <a:latin typeface="Nexa Script Light" pitchFamily="2" charset="-5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7744" y="1556792"/>
            <a:ext cx="6696744" cy="502025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Uztest.ru - интерактивный сервис для учителя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54796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64704"/>
            <a:ext cx="5828211" cy="43763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295755" y="974968"/>
            <a:ext cx="2740742" cy="3539430"/>
          </a:xfrm>
          <a:prstGeom prst="rect">
            <a:avLst/>
          </a:prstGeom>
          <a:ln w="57150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Т</a:t>
            </a:r>
            <a:r>
              <a:rPr lang="ru-RU" sz="28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ренинги </a:t>
            </a:r>
            <a:r>
              <a:rPr lang="ru-RU" sz="2800" dirty="0">
                <a:solidFill>
                  <a:srgbClr val="7030A0"/>
                </a:solidFill>
                <a:latin typeface="Comic Sans MS" panose="030F0702030302020204" pitchFamily="66" charset="0"/>
              </a:rPr>
              <a:t>как инструмент закрепления однотипных примеров по наиболее трудноусваиваемым темам. </a:t>
            </a:r>
          </a:p>
        </p:txBody>
      </p:sp>
    </p:spTree>
    <p:extLst>
      <p:ext uri="{BB962C8B-B14F-4D97-AF65-F5344CB8AC3E}">
        <p14:creationId xmlns:p14="http://schemas.microsoft.com/office/powerpoint/2010/main" val="737238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0648"/>
            <a:ext cx="4968900" cy="372448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992" y="3576248"/>
            <a:ext cx="4104456" cy="308233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62496" y="3383661"/>
            <a:ext cx="3373388" cy="3293209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7030A0"/>
                </a:solidFill>
                <a:latin typeface="Comic Sans MS" panose="030F0702030302020204" pitchFamily="66" charset="0"/>
              </a:rPr>
              <a:t>При работе с журналом автоматически создается классный электронный журнал, где выставляются оценки после каждого теста или тренинга; после завершения теста видно решение каждого ученика и статистика: распределение оценок, средние результаты, результаты по заданиям; каждый ученик может сам проанализировать свое решение, увидеть ошибки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964" y="655642"/>
            <a:ext cx="3651430" cy="2735020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17055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4" y="2000250"/>
            <a:ext cx="7506673" cy="3084934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55687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3294984" y="4725144"/>
            <a:ext cx="5118336" cy="161636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/>
              <a:t>Электронными образовательными ресурсами называют учебные материалы, </a:t>
            </a:r>
            <a:r>
              <a:rPr lang="ru-RU" sz="1800" b="1" dirty="0" smtClean="0"/>
              <a:t>для воспроизведения </a:t>
            </a:r>
            <a:r>
              <a:rPr lang="ru-RU" sz="1800" b="1" dirty="0"/>
              <a:t>которых используются электронные устройства</a:t>
            </a:r>
            <a:r>
              <a:rPr lang="ru-RU" dirty="0"/>
              <a:t>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528" y="260648"/>
            <a:ext cx="417646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05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6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8953500" cy="50387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789040"/>
            <a:ext cx="2918842" cy="291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8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6632"/>
            <a:ext cx="8165554" cy="21488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15" y="2420888"/>
            <a:ext cx="1990001" cy="1512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120" y="2625085"/>
            <a:ext cx="1676916" cy="1250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2628517"/>
            <a:ext cx="2037903" cy="9934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550" y="4238646"/>
            <a:ext cx="3234034" cy="11513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199" y="2676362"/>
            <a:ext cx="1910945" cy="10749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93624" y="4238646"/>
            <a:ext cx="2979586" cy="7469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5517232"/>
            <a:ext cx="2231382" cy="6574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83589" y="5229200"/>
            <a:ext cx="1662595" cy="111217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36296" y="4126529"/>
            <a:ext cx="1536611" cy="97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32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388" y="1000108"/>
            <a:ext cx="2500330" cy="5572164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SkySmart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Большой объём заданий в тестовой форме по теории литературы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Задания на выявление верных и неверных утверждений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Библиографические материалы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xa Script Light" pitchFamily="2" charset="-52"/>
              </a:rPr>
              <a:t>Интерактивные задания на знание терминов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103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Ресурсы интерактивной тетради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Nexa Script Light" pitchFamily="2" charset="-5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604784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786190"/>
            <a:ext cx="5977649" cy="279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571744"/>
            <a:ext cx="4143404" cy="400052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Актуальные демоверсии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Тренировочные варианты прошлых  лет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Возможность решать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онлайн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, получать результат в личный кабинет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Методическая копилка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Nexa Script Light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Nexa Script Light" pitchFamily="2" charset="-52"/>
              </a:rPr>
              <a:t>Образовательный сайт Захарьиной Е.А.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Nexa Script Light" pitchFamily="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9144000" cy="161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8162" y="2714620"/>
            <a:ext cx="4795838" cy="311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29132"/>
            <a:ext cx="8229600" cy="178595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6600"/>
                </a:solidFill>
                <a:latin typeface="Nexa Script Light" pitchFamily="2" charset="-52"/>
              </a:rPr>
              <a:t>Ежедневно обновляющиеся материалы к разным блокам заданий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6600"/>
                </a:solidFill>
                <a:latin typeface="Nexa Script Light" pitchFamily="2" charset="-52"/>
              </a:rPr>
              <a:t>Шаблоны заданий с развернутым ответом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>
                <a:solidFill>
                  <a:srgbClr val="FF6600"/>
                </a:solidFill>
                <a:latin typeface="Nexa Script Light" pitchFamily="2" charset="-52"/>
              </a:rPr>
              <a:t>Повторение теории в форме карточек, алгоритмов</a:t>
            </a:r>
            <a:endParaRPr lang="ru-RU" b="1" dirty="0">
              <a:solidFill>
                <a:srgbClr val="FF6600"/>
              </a:solidFill>
              <a:latin typeface="Nexa Script Light" pitchFamily="2" charset="-5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439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Nexa Script Light" pitchFamily="2" charset="-52"/>
              </a:rPr>
              <a:t>Литература ЕГЭ </a:t>
            </a:r>
            <a:endParaRPr lang="ru-RU" dirty="0">
              <a:solidFill>
                <a:schemeClr val="accent3">
                  <a:lumMod val="75000"/>
                </a:schemeClr>
              </a:solidFill>
              <a:latin typeface="Nexa Script Light" pitchFamily="2" charset="-52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837613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145</TotalTime>
  <Words>210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Comic Sans MS</vt:lpstr>
      <vt:lpstr>Lucida Sans Unicode</vt:lpstr>
      <vt:lpstr>Nexa Script Light</vt:lpstr>
      <vt:lpstr>Verdana</vt:lpstr>
      <vt:lpstr>Wingdings</vt:lpstr>
      <vt:lpstr>Wingdings 2</vt:lpstr>
      <vt:lpstr>Wingdings 3</vt:lpstr>
      <vt:lpstr>Открытая</vt:lpstr>
      <vt:lpstr>Электронные образовательные ресурсы для работы с одаренными детьми</vt:lpstr>
      <vt:lpstr>.</vt:lpstr>
      <vt:lpstr>Презентация PowerPoint</vt:lpstr>
      <vt:lpstr>Презентация PowerPoint</vt:lpstr>
      <vt:lpstr>Презентация PowerPoint</vt:lpstr>
      <vt:lpstr>Презентация PowerPoint</vt:lpstr>
      <vt:lpstr>Ресурсы интерактивной тетради</vt:lpstr>
      <vt:lpstr>Образовательный сайт Захарьиной Е.А.</vt:lpstr>
      <vt:lpstr>Литература ЕГЭ </vt:lpstr>
      <vt:lpstr>Яндекс. Репетитор</vt:lpstr>
      <vt:lpstr>https://a4format.ru/ Большой онлайн- справочник  к ЕГЭ </vt:lpstr>
      <vt:lpstr>Uztest.ru - интерактивный сервис для учителя математики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Fantom</dc:creator>
  <cp:lastModifiedBy>Екатерина Ласточкина</cp:lastModifiedBy>
  <cp:revision>24</cp:revision>
  <dcterms:created xsi:type="dcterms:W3CDTF">2025-02-13T15:21:18Z</dcterms:created>
  <dcterms:modified xsi:type="dcterms:W3CDTF">2025-02-16T11:29:34Z</dcterms:modified>
</cp:coreProperties>
</file>